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e7d1d46aca8d4fb7" /><Relationship Type="http://schemas.openxmlformats.org/officeDocument/2006/relationships/extended-properties" Target="/docProps/app.xml" Id="Rd78dc3586abc463c" /><Relationship Type="http://schemas.openxmlformats.org/officeDocument/2006/relationships/officeDocument" Target="/ppt/presentation.xml" Id="R2dd10bf06d974e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434b951b5c4646"/>
  </p:sldMasterIdLst>
  <p:notesMasterIdLst>
    <p:notesMasterId xmlns:r="http://schemas.openxmlformats.org/officeDocument/2006/relationships" r:id="R9688cee2c9e34e93"/>
  </p:notesMasterIdLst>
  <p:sldIdLst>
    <p:sldId xmlns:r="http://schemas.openxmlformats.org/officeDocument/2006/relationships" id="256" r:id="Rcf9b5119f3ac4d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15266b21ce30479d" /><Relationship Type="http://schemas.openxmlformats.org/officeDocument/2006/relationships/slideMaster" Target="/ppt/slideMasters/slideMaster1.xml" Id="R03434b951b5c4646" /><Relationship Type="http://schemas.openxmlformats.org/officeDocument/2006/relationships/notesMaster" Target="/ppt/notesMasters/notesMaster1.xml" Id="R9688cee2c9e34e93" /><Relationship Type="http://schemas.openxmlformats.org/officeDocument/2006/relationships/presProps" Target="/ppt/presProps.xml" Id="R9d6064789f4e4882" /><Relationship Type="http://schemas.openxmlformats.org/officeDocument/2006/relationships/tableStyles" Target="/ppt/tableStyles.xml" Id="R8b44cb13049d4d1b" /><Relationship Type="http://schemas.openxmlformats.org/officeDocument/2006/relationships/slide" Target="/ppt/slides/slide1.xml" Id="Rcf9b5119f3ac4dad" /></Relationships>
</file>

<file path=ppt/notesMasters/_rels/notesMaster1.xml.rels><?xml version='1.0' encoding='utf-8'?>
<Relationships xmlns="http://schemas.openxmlformats.org/package/2006/relationships"><Relationship Type="http://schemas.openxmlformats.org/officeDocument/2006/relationships/theme" Target="/ppt/notesMasters/theme/theme3.xml" Id="R80272629c3b44d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?>
<Relationships xmlns="http://schemas.openxmlformats.org/package/2006/relationships"><Relationship Type="http://schemas.openxmlformats.org/officeDocument/2006/relationships/slide" Target="/ppt/slides/slide1.xml" Id="R0777f67d458c4dd7" /><Relationship Type="http://schemas.openxmlformats.org/officeDocument/2006/relationships/notesMaster" Target="/ppt/notesMasters/notesMaster1.xml" Id="Rd5307eaa97974d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남해고등학교 선생님을 위한 수업·평가·학급·학교 업무 제작 과정 요약. 실제 학생 개인정보·성적·생활기록을 입력하지 않는다.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a89cb3d194fd4be1" /></Relationships>
</file>

<file path=ppt/slideLayouts/_rels/slideLayout2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f7b5549588c74b75" /></Relationships>
</file>

<file path=ppt/slideLayouts/_rels/slideLayout3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c76118ef447e486f" /></Relationships>
</file>

<file path=ppt/slideLayouts/_rels/slideLayout4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28a679a2e9f24319" /></Relationships>
</file>

<file path=ppt/slideLayouts/_rels/slideLayout5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38e6fa98c7e44930" /></Relationships>
</file>

<file path=ppt/slideLayouts/_rels/slideLayout6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7c18e5fa99fe42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F47ACD-0232-4166-B39A-A837AB67F0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38DDBE1-AAC6-4771-8380-EA1AB7F2816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BF38E5-906E-488E-A395-865A88162F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AFE916-D8FF-47EA-94F5-941EDEA776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C80A8E3-56DA-408E-852A-762EF9F3C91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F358DA8-D631-45E3-A60A-6098F13574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5E3740A-FEB2-4410-B6F6-5A236D4BF4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B2BF887-F2B1-4F98-8791-CAD059CE1F5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50A9A4-5FB4-4CCB-BE4C-31996D2190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7BCA1C9-3D0B-4511-B1D4-D2936462AC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theme" Target="/ppt/slideMasters/theme/theme2.xml" Id="Rc89f258f514543b9" /><Relationship Type="http://schemas.openxmlformats.org/officeDocument/2006/relationships/slideLayout" Target="/ppt/slideLayouts/slideLayout1.xml" Id="R8be0f8b3b57542a5" /><Relationship Type="http://schemas.openxmlformats.org/officeDocument/2006/relationships/slideLayout" Target="/ppt/slideLayouts/slideLayout2.xml" Id="Rdeec363c2de34d04" /><Relationship Type="http://schemas.openxmlformats.org/officeDocument/2006/relationships/slideLayout" Target="/ppt/slideLayouts/slideLayout3.xml" Id="R12cae83431884012" /><Relationship Type="http://schemas.openxmlformats.org/officeDocument/2006/relationships/slideLayout" Target="/ppt/slideLayouts/slideLayout4.xml" Id="R20d1b73c6e5c4385" /><Relationship Type="http://schemas.openxmlformats.org/officeDocument/2006/relationships/slideLayout" Target="/ppt/slideLayouts/slideLayout5.xml" Id="Ra083997fb3d04ed4" /><Relationship Type="http://schemas.openxmlformats.org/officeDocument/2006/relationships/slideLayout" Target="/ppt/slideLayouts/slideLayout6.xml" Id="R69222c2a800d45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e0f8b3b57542a5"/>
    <p:sldLayoutId xmlns:r="http://schemas.openxmlformats.org/officeDocument/2006/relationships" id="2147483650" r:id="Rdeec363c2de34d04"/>
    <p:sldLayoutId xmlns:r="http://schemas.openxmlformats.org/officeDocument/2006/relationships" id="2147483651" r:id="R12cae83431884012"/>
    <p:sldLayoutId xmlns:r="http://schemas.openxmlformats.org/officeDocument/2006/relationships" id="2147483652" r:id="R20d1b73c6e5c4385"/>
    <p:sldLayoutId xmlns:r="http://schemas.openxmlformats.org/officeDocument/2006/relationships" id="2147483653" r:id="Ra083997fb3d04ed4"/>
    <p:sldLayoutId xmlns:r="http://schemas.openxmlformats.org/officeDocument/2006/relationships" id="2147483654" r:id="R69222c2a800d45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ddfbeaa4fa04845" /><Relationship Type="http://schemas.openxmlformats.org/officeDocument/2006/relationships/notesSlide" Target="/ppt/notesSlides/notesSlide1.xml" Id="R985b0e7978f74d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2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학교 실무 지도 제목">
            <a:extLst xmlns:a="http://schemas.openxmlformats.org/drawingml/2006/main">
              <a:ext uri="{FF2B5EF4-FFF2-40B4-BE49-F238E27FC236}">
                <a16:creationId xmlns:a16="http://schemas.microsoft.com/office/drawing/2014/main" id="{792C7C26-7C11-4979-962C-08FA1835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300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rPr>
              <a:t>남해고 선생님의 AI 실무 지도</a:t>
            </a:r>
          </a:p>
        </p:txBody>
      </p:sp>
      <p:sp>
        <p:nvSpPr>
          <p:cNvPr id="2" name="학교 실무 지도 부제">
            <a:extLst xmlns:a="http://schemas.openxmlformats.org/drawingml/2006/main">
              <a:ext uri="{FF2B5EF4-FFF2-40B4-BE49-F238E27FC236}">
                <a16:creationId xmlns:a16="http://schemas.microsoft.com/office/drawing/2014/main" id="{DCC1BE62-4B0A-497A-BB8B-D6D781D0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28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C6D5DF"/>
                </a:solidFill>
                <a:latin typeface="Noto Sans CJK KR"/>
                <a:ea typeface="Noto Sans CJK KR"/>
                <a:cs typeface="Noto Sans CJK KR"/>
              </a:rPr>
              <a:t>아이디어를 수업과 학교 업무의 변화로 이어갑니다</a:t>
            </a:r>
          </a:p>
        </p:txBody>
      </p:sp>
      <p:sp>
        <p:nvSpPr>
          <p:cNvPr id="3" name="단계 0">
            <a:extLst xmlns:a="http://schemas.openxmlformats.org/drawingml/2006/main">
              <a:ext uri="{FF2B5EF4-FFF2-40B4-BE49-F238E27FC236}">
                <a16:creationId xmlns:a16="http://schemas.microsoft.com/office/drawing/2014/main" id="{E40F8DA1-AFA0-406B-8B46-B80A8937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rPr>
              <a:t>01 문제 정하기</a:t>
            </a:r>
          </a:p>
        </p:txBody>
      </p:sp>
      <p:sp>
        <p:nvSpPr>
          <p:cNvPr id="4" name="실천 0">
            <a:extLst xmlns:a="http://schemas.openxmlformats.org/drawingml/2006/main">
              <a:ext uri="{FF2B5EF4-FFF2-40B4-BE49-F238E27FC236}">
                <a16:creationId xmlns:a16="http://schemas.microsoft.com/office/drawing/2014/main" id="{0A2394D1-D302-4F93-90DD-58BFD014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1924050"/>
            <a:ext cx="7639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수업 준비·평가·학급 업무에서 반복되는 불편 하나</a:t>
            </a:r>
          </a:p>
        </p:txBody>
      </p:sp>
      <p:sp>
        <p:nvSpPr>
          <p:cNvPr id="5" name="단계 1">
            <a:extLst xmlns:a="http://schemas.openxmlformats.org/drawingml/2006/main">
              <a:ext uri="{FF2B5EF4-FFF2-40B4-BE49-F238E27FC236}">
                <a16:creationId xmlns:a16="http://schemas.microsoft.com/office/drawing/2014/main" id="{080D4A29-7760-4E21-A54B-65D4DC15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098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rPr>
              <a:t>02 구체적으로 요청</a:t>
            </a:r>
          </a:p>
        </p:txBody>
      </p:sp>
      <p:sp>
        <p:nvSpPr>
          <p:cNvPr id="6" name="실천 1">
            <a:extLst xmlns:a="http://schemas.openxmlformats.org/drawingml/2006/main">
              <a:ext uri="{FF2B5EF4-FFF2-40B4-BE49-F238E27FC236}">
                <a16:creationId xmlns:a16="http://schemas.microsoft.com/office/drawing/2014/main" id="{AAD147E3-ED2A-425A-85DE-6FD71CAE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609850"/>
            <a:ext cx="7639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교과·학년·목적·결과 형식·완료 기준을 함께 설명</a:t>
            </a:r>
          </a:p>
        </p:txBody>
      </p:sp>
      <p:sp>
        <p:nvSpPr>
          <p:cNvPr id="7" name="단계 2">
            <a:extLst xmlns:a="http://schemas.openxmlformats.org/drawingml/2006/main">
              <a:ext uri="{FF2B5EF4-FFF2-40B4-BE49-F238E27FC236}">
                <a16:creationId xmlns:a16="http://schemas.microsoft.com/office/drawing/2014/main" id="{20BE5874-7DF4-42A6-B170-7560DE2D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956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rPr>
              <a:t>03 원본과 학생 기록 보호</a:t>
            </a:r>
          </a:p>
        </p:txBody>
      </p:sp>
      <p:sp>
        <p:nvSpPr>
          <p:cNvPr id="8" name="실천 2">
            <a:extLst xmlns:a="http://schemas.openxmlformats.org/drawingml/2006/main">
              <a:ext uri="{FF2B5EF4-FFF2-40B4-BE49-F238E27FC236}">
                <a16:creationId xmlns:a16="http://schemas.microsoft.com/office/drawing/2014/main" id="{201A8B4D-0C26-4E65-8A07-E51D4B20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295650"/>
            <a:ext cx="7639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원본·버전·백업을 구분하고 실습에는 가상 자료 사용</a:t>
            </a:r>
          </a:p>
        </p:txBody>
      </p:sp>
      <p:sp>
        <p:nvSpPr>
          <p:cNvPr id="9" name="단계 3">
            <a:extLst xmlns:a="http://schemas.openxmlformats.org/drawingml/2006/main">
              <a:ext uri="{FF2B5EF4-FFF2-40B4-BE49-F238E27FC236}">
                <a16:creationId xmlns:a16="http://schemas.microsoft.com/office/drawing/2014/main" id="{CC44DFCE-3482-4408-8D69-5AB372F1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rPr>
              <a:t>04 학생과 교사에게 테스트</a:t>
            </a:r>
          </a:p>
        </p:txBody>
      </p:sp>
      <p:sp>
        <p:nvSpPr>
          <p:cNvPr id="10" name="실천 3">
            <a:extLst xmlns:a="http://schemas.openxmlformats.org/drawingml/2006/main">
              <a:ext uri="{FF2B5EF4-FFF2-40B4-BE49-F238E27FC236}">
                <a16:creationId xmlns:a16="http://schemas.microsoft.com/office/drawing/2014/main" id="{00F87BE1-7847-4FFA-83D7-C40B4A4B7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981450"/>
            <a:ext cx="7639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설명하기 전에 직접 쓰게 하고 막히는 행동 기록</a:t>
            </a:r>
          </a:p>
        </p:txBody>
      </p:sp>
      <p:sp>
        <p:nvSpPr>
          <p:cNvPr id="11" name="단계 4">
            <a:extLst xmlns:a="http://schemas.openxmlformats.org/drawingml/2006/main">
              <a:ext uri="{FF2B5EF4-FFF2-40B4-BE49-F238E27FC236}">
                <a16:creationId xmlns:a16="http://schemas.microsoft.com/office/drawing/2014/main" id="{E6359616-00E7-4E5F-AE5D-DF3FD3C3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672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rPr>
              <a:t>05 작은 범위로 개선</a:t>
            </a:r>
          </a:p>
        </p:txBody>
      </p:sp>
      <p:sp>
        <p:nvSpPr>
          <p:cNvPr id="12" name="실천 4">
            <a:extLst xmlns:a="http://schemas.openxmlformats.org/drawingml/2006/main">
              <a:ext uri="{FF2B5EF4-FFF2-40B4-BE49-F238E27FC236}">
                <a16:creationId xmlns:a16="http://schemas.microsoft.com/office/drawing/2014/main" id="{B874019E-E887-4010-87BB-569573EC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667250"/>
            <a:ext cx="7639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피드백을 수정 작업으로 바꾸고 같은 과제로 재확인</a:t>
            </a:r>
          </a:p>
        </p:txBody>
      </p:sp>
      <p:sp>
        <p:nvSpPr>
          <p:cNvPr id="13" name="단계 5">
            <a:extLst xmlns:a="http://schemas.openxmlformats.org/drawingml/2006/main">
              <a:ext uri="{FF2B5EF4-FFF2-40B4-BE49-F238E27FC236}">
                <a16:creationId xmlns:a16="http://schemas.microsoft.com/office/drawing/2014/main" id="{49024DC3-95E5-4734-B964-DECC1DDD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530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5E5D8"/>
                </a:solidFill>
                <a:latin typeface="Noto Sans CJK KR"/>
                <a:ea typeface="Noto Sans CJK KR"/>
                <a:cs typeface="Noto Sans CJK KR"/>
              </a:rPr>
              <a:t>06 다음 담당자에게 연결</a:t>
            </a:r>
          </a:p>
        </p:txBody>
      </p:sp>
      <p:sp>
        <p:nvSpPr>
          <p:cNvPr id="14" name="실천 5">
            <a:extLst xmlns:a="http://schemas.openxmlformats.org/drawingml/2006/main">
              <a:ext uri="{FF2B5EF4-FFF2-40B4-BE49-F238E27FC236}">
                <a16:creationId xmlns:a16="http://schemas.microsoft.com/office/drawing/2014/main" id="{1D5AA330-E040-4149-AD89-708DF45F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353050"/>
            <a:ext cx="7639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점검일·배포·장애 대응·복구·인수인계 방법 남기기</a:t>
            </a:r>
          </a:p>
        </p:txBody>
      </p:sp>
      <p:sp>
        <p:nvSpPr>
          <p:cNvPr id="15" name="학교 실무 지도 꼬리말">
            <a:extLst xmlns:a="http://schemas.openxmlformats.org/drawingml/2006/main">
              <a:ext uri="{FF2B5EF4-FFF2-40B4-BE49-F238E27FC236}">
                <a16:creationId xmlns:a16="http://schemas.microsoft.com/office/drawing/2014/main" id="{D7F30DB1-B5EE-4267-B1FF-E7B4EFDA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>
            <a:def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050" b="0">
                <a:solidFill>
                  <a:srgbClr val="B8CDD8"/>
                </a:solidFill>
                <a:latin typeface="Noto Sans CJK KR"/>
                <a:ea typeface="Noto Sans CJK KR"/>
                <a:cs typeface="Noto Sans CJK KR"/>
              </a:rPr>
              <a:t>남해고등학교 AI 실무 연수 · 가상 자료로 연습하고 실제 학생의 피드백으로 개선</a:t>
            </a:r>
          </a:p>
        </p:txBody>
      </p:sp>
    </p:spTree>
    <p:extLst>
      <p:ext uri="{BB962C8B-B14F-4D97-AF65-F5344CB8AC3E}">
        <p14:creationId xmlns:p14="http://schemas.microsoft.com/office/powerpoint/2010/main" val="9965199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2026-11-06T00:43:49.7230000Z</dcterms:created>
  <dcterms:modified xsi:type="dcterms:W3CDTF">2026-11-06T00:43:49.7230000Z</dcterms:modified>
</coreProperties>
</file>