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xml version='1.0' encoding='utf-8'?>
<Relationships xmlns="http://schemas.openxmlformats.org/package/2006/relationships"><Relationship Type="http://schemas.openxmlformats.org/package/2006/relationships/metadata/core-properties" Target="/docProps/core.xml" Id="Rfa4e21e24d284d32" /><Relationship Type="http://schemas.openxmlformats.org/officeDocument/2006/relationships/extended-properties" Target="/docProps/app.xml" Id="Rc5e587e963b14805" /><Relationship Type="http://schemas.openxmlformats.org/officeDocument/2006/relationships/officeDocument" Target="/ppt/presentation.xml" Id="R5cf310fc907c4b95" /></Relationships>
</file>

<file path=ppt/presentation.xml><?xml version="1.0" encoding="utf-8"?>
<p:presentation xmlns:p="http://schemas.openxmlformats.org/presentationml/2006/main">
  <p:sldMasterIdLst>
    <p:sldMasterId xmlns:r="http://schemas.openxmlformats.org/officeDocument/2006/relationships" id="2147483648" r:id="R753a574d39904cf3"/>
  </p:sldMasterIdLst>
  <p:notesMasterIdLst>
    <p:notesMasterId xmlns:r="http://schemas.openxmlformats.org/officeDocument/2006/relationships" r:id="R3de373ea487643a0"/>
  </p:notesMasterIdLst>
  <p:sldIdLst>
    <p:sldId xmlns:r="http://schemas.openxmlformats.org/officeDocument/2006/relationships" id="256" r:id="Rb6eefb0315cf4265"/>
    <p:sldId xmlns:r="http://schemas.openxmlformats.org/officeDocument/2006/relationships" id="257" r:id="R4b92274d666045a9"/>
    <p:sldId xmlns:r="http://schemas.openxmlformats.org/officeDocument/2006/relationships" id="258" r:id="R65747f4606f74ca7"/>
    <p:sldId xmlns:r="http://schemas.openxmlformats.org/officeDocument/2006/relationships" id="259" r:id="Rf9fdb3291af14c0f"/>
    <p:sldId xmlns:r="http://schemas.openxmlformats.org/officeDocument/2006/relationships" id="260" r:id="R60f85c12fccf49df"/>
    <p:sldId xmlns:r="http://schemas.openxmlformats.org/officeDocument/2006/relationships" id="261" r:id="Rc2e2e89bdcf54844"/>
    <p:sldId xmlns:r="http://schemas.openxmlformats.org/officeDocument/2006/relationships" id="262" r:id="R0036827a772f4133"/>
    <p:sldId xmlns:r="http://schemas.openxmlformats.org/officeDocument/2006/relationships" id="263" r:id="R99921daac00a4082"/>
    <p:sldId xmlns:r="http://schemas.openxmlformats.org/officeDocument/2006/relationships" id="264" r:id="R9624684a7f35480b"/>
    <p:sldId xmlns:r="http://schemas.openxmlformats.org/officeDocument/2006/relationships" id="265" r:id="Rac33437b560940d6"/>
    <p:sldId xmlns:r="http://schemas.openxmlformats.org/officeDocument/2006/relationships" id="266" r:id="R85ba490b57d543f8"/>
    <p:sldId xmlns:r="http://schemas.openxmlformats.org/officeDocument/2006/relationships" id="267" r:id="Rc2c2a2a63de9465d"/>
    <p:sldId xmlns:r="http://schemas.openxmlformats.org/officeDocument/2006/relationships" id="268" r:id="Rd38c307290684cbf"/>
    <p:sldId xmlns:r="http://schemas.openxmlformats.org/officeDocument/2006/relationships" id="269" r:id="Rf152a32c9ae84f93"/>
    <p:sldId xmlns:r="http://schemas.openxmlformats.org/officeDocument/2006/relationships" id="270" r:id="R916aea78536946be"/>
    <p:sldId xmlns:r="http://schemas.openxmlformats.org/officeDocument/2006/relationships" id="271" r:id="R293f25baee16434b"/>
    <p:sldId xmlns:r="http://schemas.openxmlformats.org/officeDocument/2006/relationships" id="272" r:id="R812f7f11832f49c3"/>
    <p:sldId xmlns:r="http://schemas.openxmlformats.org/officeDocument/2006/relationships" id="273" r:id="Rd7712fb5ef354207"/>
    <p:sldId xmlns:r="http://schemas.openxmlformats.org/officeDocument/2006/relationships" id="274" r:id="R976db70b9012475e"/>
    <p:sldId xmlns:r="http://schemas.openxmlformats.org/officeDocument/2006/relationships" id="275" r:id="R7eb2dfec4eb24e0d"/>
    <p:sldId xmlns:r="http://schemas.openxmlformats.org/officeDocument/2006/relationships" id="276" r:id="R1be16354847446ad"/>
    <p:sldId xmlns:r="http://schemas.openxmlformats.org/officeDocument/2006/relationships" id="277" r:id="R1ac4d7271e7c4c85"/>
    <p:sldId xmlns:r="http://schemas.openxmlformats.org/officeDocument/2006/relationships" id="278" r:id="R2b53a745e23b4409"/>
    <p:sldId xmlns:r="http://schemas.openxmlformats.org/officeDocument/2006/relationships" id="279" r:id="R901a3d691f5b456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Relationships xmlns="http://schemas.openxmlformats.org/package/2006/relationships"><Relationship Type="http://schemas.openxmlformats.org/officeDocument/2006/relationships/theme" Target="/ppt/theme/theme1.xml" Id="R36bda472e7cd4540" /><Relationship Type="http://schemas.openxmlformats.org/officeDocument/2006/relationships/slideMaster" Target="/ppt/slideMasters/slideMaster1.xml" Id="R753a574d39904cf3" /><Relationship Type="http://schemas.openxmlformats.org/officeDocument/2006/relationships/notesMaster" Target="/ppt/notesMasters/notesMaster1.xml" Id="R3de373ea487643a0" /><Relationship Type="http://schemas.openxmlformats.org/officeDocument/2006/relationships/presProps" Target="/ppt/presProps.xml" Id="R3bd6e6165e964e41" /><Relationship Type="http://schemas.openxmlformats.org/officeDocument/2006/relationships/tableStyles" Target="/ppt/tableStyles.xml" Id="Rab00d3d0b6b54642" /><Relationship Type="http://schemas.openxmlformats.org/officeDocument/2006/relationships/slide" Target="/ppt/slides/slide1.xml" Id="Rb6eefb0315cf4265" /><Relationship Type="http://schemas.openxmlformats.org/officeDocument/2006/relationships/slide" Target="/ppt/slides/slide2.xml" Id="R4b92274d666045a9" /><Relationship Type="http://schemas.openxmlformats.org/officeDocument/2006/relationships/slide" Target="/ppt/slides/slide3.xml" Id="R65747f4606f74ca7" /><Relationship Type="http://schemas.openxmlformats.org/officeDocument/2006/relationships/slide" Target="/ppt/slides/slide4.xml" Id="Rf9fdb3291af14c0f" /><Relationship Type="http://schemas.openxmlformats.org/officeDocument/2006/relationships/slide" Target="/ppt/slides/slide5.xml" Id="R60f85c12fccf49df" /><Relationship Type="http://schemas.openxmlformats.org/officeDocument/2006/relationships/slide" Target="/ppt/slides/slide6.xml" Id="Rc2e2e89bdcf54844" /><Relationship Type="http://schemas.openxmlformats.org/officeDocument/2006/relationships/slide" Target="/ppt/slides/slide7.xml" Id="R0036827a772f4133" /><Relationship Type="http://schemas.openxmlformats.org/officeDocument/2006/relationships/slide" Target="/ppt/slides/slide8.xml" Id="R99921daac00a4082" /><Relationship Type="http://schemas.openxmlformats.org/officeDocument/2006/relationships/slide" Target="/ppt/slides/slide9.xml" Id="R9624684a7f35480b" /><Relationship Type="http://schemas.openxmlformats.org/officeDocument/2006/relationships/slide" Target="/ppt/slides/slide10.xml" Id="Rac33437b560940d6" /><Relationship Type="http://schemas.openxmlformats.org/officeDocument/2006/relationships/slide" Target="/ppt/slides/slide11.xml" Id="R85ba490b57d543f8" /><Relationship Type="http://schemas.openxmlformats.org/officeDocument/2006/relationships/slide" Target="/ppt/slides/slide12.xml" Id="Rc2c2a2a63de9465d" /><Relationship Type="http://schemas.openxmlformats.org/officeDocument/2006/relationships/slide" Target="/ppt/slides/slide13.xml" Id="Rd38c307290684cbf" /><Relationship Type="http://schemas.openxmlformats.org/officeDocument/2006/relationships/slide" Target="/ppt/slides/slide14.xml" Id="Rf152a32c9ae84f93" /><Relationship Type="http://schemas.openxmlformats.org/officeDocument/2006/relationships/slide" Target="/ppt/slides/slide15.xml" Id="R916aea78536946be" /><Relationship Type="http://schemas.openxmlformats.org/officeDocument/2006/relationships/slide" Target="/ppt/slides/slide16.xml" Id="R293f25baee16434b" /><Relationship Type="http://schemas.openxmlformats.org/officeDocument/2006/relationships/slide" Target="/ppt/slides/slide17.xml" Id="R812f7f11832f49c3" /><Relationship Type="http://schemas.openxmlformats.org/officeDocument/2006/relationships/slide" Target="/ppt/slides/slide18.xml" Id="Rd7712fb5ef354207" /><Relationship Type="http://schemas.openxmlformats.org/officeDocument/2006/relationships/slide" Target="/ppt/slides/slide19.xml" Id="R976db70b9012475e" /><Relationship Type="http://schemas.openxmlformats.org/officeDocument/2006/relationships/slide" Target="/ppt/slides/slide20.xml" Id="R7eb2dfec4eb24e0d" /><Relationship Type="http://schemas.openxmlformats.org/officeDocument/2006/relationships/slide" Target="/ppt/slides/slide21.xml" Id="R1be16354847446ad" /><Relationship Type="http://schemas.openxmlformats.org/officeDocument/2006/relationships/slide" Target="/ppt/slides/slide22.xml" Id="R1ac4d7271e7c4c85" /><Relationship Type="http://schemas.openxmlformats.org/officeDocument/2006/relationships/slide" Target="/ppt/slides/slide23.xml" Id="R2b53a745e23b4409" /><Relationship Type="http://schemas.openxmlformats.org/officeDocument/2006/relationships/slide" Target="/ppt/slides/slide24.xml" Id="R901a3d691f5b4561" /></Relationships>
</file>

<file path=ppt/notesMasters/_rels/notesMaster1.xml.rels><?xml version='1.0' encoding='utf-8'?>
<Relationships xmlns="http://schemas.openxmlformats.org/package/2006/relationships"><Relationship Type="http://schemas.openxmlformats.org/officeDocument/2006/relationships/theme" Target="/ppt/notesMasters/theme/theme3.xml" Id="Rb60cb715099e4f5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Relationships xmlns="http://schemas.openxmlformats.org/package/2006/relationships"><Relationship Type="http://schemas.openxmlformats.org/officeDocument/2006/relationships/slide" Target="/ppt/slides/slide1.xml" Id="R7d41df23f6c64e6d" /><Relationship Type="http://schemas.openxmlformats.org/officeDocument/2006/relationships/notesMaster" Target="/ppt/notesMasters/notesMaster1.xml" Id="Rff30b30f7f31465c" /></Relationships>
</file>

<file path=ppt/notesSlides/_rels/notesSlide2.xml.rels><?xml version='1.0' encoding='utf-8'?>
<Relationships xmlns="http://schemas.openxmlformats.org/package/2006/relationships"><Relationship Type="http://schemas.openxmlformats.org/officeDocument/2006/relationships/slide" Target="/ppt/slides/slide2.xml" Id="R8ed0a1a33a244a72" /><Relationship Type="http://schemas.openxmlformats.org/officeDocument/2006/relationships/notesMaster" Target="/ppt/notesMasters/notesMaster1.xml" Id="R7e1e0af7df6847d3" /></Relationships>
</file>

<file path=ppt/notesSlides/_rels/notesSlide3.xml.rels><?xml version='1.0' encoding='utf-8'?>
<Relationships xmlns="http://schemas.openxmlformats.org/package/2006/relationships"><Relationship Type="http://schemas.openxmlformats.org/officeDocument/2006/relationships/slide" Target="/ppt/slides/slide3.xml" Id="R3ba2d7211fc74101" /><Relationship Type="http://schemas.openxmlformats.org/officeDocument/2006/relationships/notesMaster" Target="/ppt/notesMasters/notesMaster1.xml" Id="R5bab88882c4e4eec" /></Relationships>
</file>

<file path=ppt/notesSlides/_rels/notesSlide4.xml.rels><?xml version='1.0' encoding='utf-8'?>
<Relationships xmlns="http://schemas.openxmlformats.org/package/2006/relationships"><Relationship Type="http://schemas.openxmlformats.org/officeDocument/2006/relationships/slide" Target="/ppt/slides/slide4.xml" Id="Ra10fc5a2b78e4c80" /><Relationship Type="http://schemas.openxmlformats.org/officeDocument/2006/relationships/notesMaster" Target="/ppt/notesMasters/notesMaster1.xml" Id="R7b7849d06ccc41f3" /></Relationships>
</file>

<file path=ppt/notesSlides/_rels/notesSlide5.xml.rels><?xml version='1.0' encoding='utf-8'?>
<Relationships xmlns="http://schemas.openxmlformats.org/package/2006/relationships"><Relationship Type="http://schemas.openxmlformats.org/officeDocument/2006/relationships/slide" Target="/ppt/slides/slide5.xml" Id="R5a6d267e5d384580" /><Relationship Type="http://schemas.openxmlformats.org/officeDocument/2006/relationships/notesMaster" Target="/ppt/notesMasters/notesMaster1.xml" Id="R102ca338ff884394" /></Relationships>
</file>

<file path=ppt/notesSlides/_rels/notesSlide6.xml.rels><?xml version='1.0' encoding='utf-8'?>
<Relationships xmlns="http://schemas.openxmlformats.org/package/2006/relationships"><Relationship Type="http://schemas.openxmlformats.org/officeDocument/2006/relationships/slide" Target="/ppt/slides/slide6.xml" Id="R9b03e211a0b14194" /><Relationship Type="http://schemas.openxmlformats.org/officeDocument/2006/relationships/notesMaster" Target="/ppt/notesMasters/notesMaster1.xml" Id="R9520ec1df3454acb" /></Relationships>
</file>

<file path=ppt/notesSlides/_rels/notesSlide7.xml.rels><?xml version='1.0' encoding='utf-8'?>
<Relationships xmlns="http://schemas.openxmlformats.org/package/2006/relationships"><Relationship Type="http://schemas.openxmlformats.org/officeDocument/2006/relationships/slide" Target="/ppt/slides/slide7.xml" Id="Rbad0d7b7e46e4380" /><Relationship Type="http://schemas.openxmlformats.org/officeDocument/2006/relationships/notesMaster" Target="/ppt/notesMasters/notesMaster1.xml" Id="R98340f8359bb43eb" /></Relationships>
</file>

<file path=ppt/notesSlides/_rels/notesSlide8.xml.rels><?xml version='1.0' encoding='utf-8'?>
<Relationships xmlns="http://schemas.openxmlformats.org/package/2006/relationships"><Relationship Type="http://schemas.openxmlformats.org/officeDocument/2006/relationships/slide" Target="/ppt/slides/slide8.xml" Id="R161485291d2940f0" /><Relationship Type="http://schemas.openxmlformats.org/officeDocument/2006/relationships/notesMaster" Target="/ppt/notesMasters/notesMaster1.xml" Id="R0e9fc8723f0c4b6f" /></Relationships>
</file>

<file path=ppt/notesSlides/_rels/notesSlide9.xml.rels><?xml version='1.0' encoding='utf-8'?>
<Relationships xmlns="http://schemas.openxmlformats.org/package/2006/relationships"><Relationship Type="http://schemas.openxmlformats.org/officeDocument/2006/relationships/slide" Target="/ppt/slides/slide9.xml" Id="R6049042d07d5431a" /><Relationship Type="http://schemas.openxmlformats.org/officeDocument/2006/relationships/notesMaster" Target="/ppt/notesMasters/notesMaster1.xml" Id="Rd6a04bb3b3a345b1" /></Relationships>
</file>

<file path=ppt/notesSlides/_rels/notesSlide10.xml.rels><?xml version='1.0' encoding='utf-8'?>
<Relationships xmlns="http://schemas.openxmlformats.org/package/2006/relationships"><Relationship Type="http://schemas.openxmlformats.org/officeDocument/2006/relationships/slide" Target="/ppt/slides/slide10.xml" Id="R57083d8052c449de" /><Relationship Type="http://schemas.openxmlformats.org/officeDocument/2006/relationships/notesMaster" Target="/ppt/notesMasters/notesMaster1.xml" Id="Rb42151a4c3cf4fe7" /></Relationships>
</file>

<file path=ppt/notesSlides/_rels/notesSlide11.xml.rels><?xml version='1.0' encoding='utf-8'?>
<Relationships xmlns="http://schemas.openxmlformats.org/package/2006/relationships"><Relationship Type="http://schemas.openxmlformats.org/officeDocument/2006/relationships/slide" Target="/ppt/slides/slide11.xml" Id="Rac9dbcf2bc88473a" /><Relationship Type="http://schemas.openxmlformats.org/officeDocument/2006/relationships/notesMaster" Target="/ppt/notesMasters/notesMaster1.xml" Id="R833b4c6f081a4150" /></Relationships>
</file>

<file path=ppt/notesSlides/_rels/notesSlide12.xml.rels><?xml version='1.0' encoding='utf-8'?>
<Relationships xmlns="http://schemas.openxmlformats.org/package/2006/relationships"><Relationship Type="http://schemas.openxmlformats.org/officeDocument/2006/relationships/slide" Target="/ppt/slides/slide12.xml" Id="R7dcf87d75fc449c9" /><Relationship Type="http://schemas.openxmlformats.org/officeDocument/2006/relationships/notesMaster" Target="/ppt/notesMasters/notesMaster1.xml" Id="R29fa2ac71c124bb2" /></Relationships>
</file>

<file path=ppt/notesSlides/_rels/notesSlide13.xml.rels><?xml version='1.0' encoding='utf-8'?>
<Relationships xmlns="http://schemas.openxmlformats.org/package/2006/relationships"><Relationship Type="http://schemas.openxmlformats.org/officeDocument/2006/relationships/slide" Target="/ppt/slides/slide13.xml" Id="R129c736589c34ff9" /><Relationship Type="http://schemas.openxmlformats.org/officeDocument/2006/relationships/notesMaster" Target="/ppt/notesMasters/notesMaster1.xml" Id="Rcffc384119054e9a" /></Relationships>
</file>

<file path=ppt/notesSlides/_rels/notesSlide14.xml.rels><?xml version='1.0' encoding='utf-8'?>
<Relationships xmlns="http://schemas.openxmlformats.org/package/2006/relationships"><Relationship Type="http://schemas.openxmlformats.org/officeDocument/2006/relationships/slide" Target="/ppt/slides/slide14.xml" Id="Rcc4c197dfae748e5" /><Relationship Type="http://schemas.openxmlformats.org/officeDocument/2006/relationships/notesMaster" Target="/ppt/notesMasters/notesMaster1.xml" Id="R39fcefd9bc494672" /></Relationships>
</file>

<file path=ppt/notesSlides/_rels/notesSlide15.xml.rels><?xml version='1.0' encoding='utf-8'?>
<Relationships xmlns="http://schemas.openxmlformats.org/package/2006/relationships"><Relationship Type="http://schemas.openxmlformats.org/officeDocument/2006/relationships/slide" Target="/ppt/slides/slide15.xml" Id="R4cc3133b96684c5d" /><Relationship Type="http://schemas.openxmlformats.org/officeDocument/2006/relationships/notesMaster" Target="/ppt/notesMasters/notesMaster1.xml" Id="R235ea663c767467f" /></Relationships>
</file>

<file path=ppt/notesSlides/_rels/notesSlide16.xml.rels><?xml version='1.0' encoding='utf-8'?>
<Relationships xmlns="http://schemas.openxmlformats.org/package/2006/relationships"><Relationship Type="http://schemas.openxmlformats.org/officeDocument/2006/relationships/slide" Target="/ppt/slides/slide16.xml" Id="R606f1187d5504f8b" /><Relationship Type="http://schemas.openxmlformats.org/officeDocument/2006/relationships/notesMaster" Target="/ppt/notesMasters/notesMaster1.xml" Id="R18f547a655344747" /></Relationships>
</file>

<file path=ppt/notesSlides/_rels/notesSlide17.xml.rels><?xml version='1.0' encoding='utf-8'?>
<Relationships xmlns="http://schemas.openxmlformats.org/package/2006/relationships"><Relationship Type="http://schemas.openxmlformats.org/officeDocument/2006/relationships/slide" Target="/ppt/slides/slide17.xml" Id="R7396d06131d54c29" /><Relationship Type="http://schemas.openxmlformats.org/officeDocument/2006/relationships/notesMaster" Target="/ppt/notesMasters/notesMaster1.xml" Id="R118fae44f720421c" /></Relationships>
</file>

<file path=ppt/notesSlides/_rels/notesSlide18.xml.rels><?xml version='1.0' encoding='utf-8'?>
<Relationships xmlns="http://schemas.openxmlformats.org/package/2006/relationships"><Relationship Type="http://schemas.openxmlformats.org/officeDocument/2006/relationships/slide" Target="/ppt/slides/slide18.xml" Id="R78302d5b84484d25" /><Relationship Type="http://schemas.openxmlformats.org/officeDocument/2006/relationships/notesMaster" Target="/ppt/notesMasters/notesMaster1.xml" Id="R627e85a758fb4472" /></Relationships>
</file>

<file path=ppt/notesSlides/_rels/notesSlide19.xml.rels><?xml version='1.0' encoding='utf-8'?>
<Relationships xmlns="http://schemas.openxmlformats.org/package/2006/relationships"><Relationship Type="http://schemas.openxmlformats.org/officeDocument/2006/relationships/slide" Target="/ppt/slides/slide19.xml" Id="R848bccd7b21c450f" /><Relationship Type="http://schemas.openxmlformats.org/officeDocument/2006/relationships/notesMaster" Target="/ppt/notesMasters/notesMaster1.xml" Id="R3861324ac1644733" /></Relationships>
</file>

<file path=ppt/notesSlides/_rels/notesSlide20.xml.rels><?xml version='1.0' encoding='utf-8'?>
<Relationships xmlns="http://schemas.openxmlformats.org/package/2006/relationships"><Relationship Type="http://schemas.openxmlformats.org/officeDocument/2006/relationships/slide" Target="/ppt/slides/slide20.xml" Id="R7e9a73f8e5924ee3" /><Relationship Type="http://schemas.openxmlformats.org/officeDocument/2006/relationships/notesMaster" Target="/ppt/notesMasters/notesMaster1.xml" Id="R3c839ae4cb764437" /></Relationships>
</file>

<file path=ppt/notesSlides/_rels/notesSlide21.xml.rels><?xml version='1.0' encoding='utf-8'?>
<Relationships xmlns="http://schemas.openxmlformats.org/package/2006/relationships"><Relationship Type="http://schemas.openxmlformats.org/officeDocument/2006/relationships/slide" Target="/ppt/slides/slide21.xml" Id="Rcc3e32e0e8234d8e" /><Relationship Type="http://schemas.openxmlformats.org/officeDocument/2006/relationships/notesMaster" Target="/ppt/notesMasters/notesMaster1.xml" Id="Rda4baac521df45e0" /></Relationships>
</file>

<file path=ppt/notesSlides/_rels/notesSlide22.xml.rels><?xml version='1.0' encoding='utf-8'?>
<Relationships xmlns="http://schemas.openxmlformats.org/package/2006/relationships"><Relationship Type="http://schemas.openxmlformats.org/officeDocument/2006/relationships/slide" Target="/ppt/slides/slide22.xml" Id="R487b687eac4e4dcb" /><Relationship Type="http://schemas.openxmlformats.org/officeDocument/2006/relationships/notesMaster" Target="/ppt/notesMasters/notesMaster1.xml" Id="R8d2ba50b878a4c1a" /></Relationships>
</file>

<file path=ppt/notesSlides/_rels/notesSlide23.xml.rels><?xml version='1.0' encoding='utf-8'?>
<Relationships xmlns="http://schemas.openxmlformats.org/package/2006/relationships"><Relationship Type="http://schemas.openxmlformats.org/officeDocument/2006/relationships/slide" Target="/ppt/slides/slide23.xml" Id="R5f30d1ab496e4727" /><Relationship Type="http://schemas.openxmlformats.org/officeDocument/2006/relationships/notesMaster" Target="/ppt/notesMasters/notesMaster1.xml" Id="Rfb7dbc026c0c4f23" /></Relationships>
</file>

<file path=ppt/notesSlides/_rels/notesSlide24.xml.rels><?xml version='1.0' encoding='utf-8'?>
<Relationships xmlns="http://schemas.openxmlformats.org/package/2006/relationships"><Relationship Type="http://schemas.openxmlformats.org/officeDocument/2006/relationships/slide" Target="/ppt/slides/slide24.xml" Id="R5913b103c96d4e21" /><Relationship Type="http://schemas.openxmlformats.org/officeDocument/2006/relationships/notesMaster" Target="/ppt/notesMasters/notesMaster1.xml" Id="R2761ff212cfb4eb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1일차(1·2차시)를 한 흐름으로 진행한다. AI 동료 소개에서 시작해 학교 업무 선택, 요청과 수정, 결과 검수, 홈페이지 실습 준비까지 연결한다. 용어를 모두 암기하기보다 업무 하나에 적용하는 것을 목표로 한다. 실제 학생 정보와 비공개 자료는 실습에 입력하지 않는다.</a:t>
            </a:r>
          </a:p>
          <a:p xmlns:a="http://schemas.openxmlformats.org/drawingml/2006/main">
            <a:r>
              <a:t/>
            </a:r>
          </a:p>
          <a:p xmlns:a="http://schemas.openxmlformats.org/drawingml/2006/main">
            <a:r>
              <a:t>표지 삽화: 강의 주제에 맞춰 이미지 생성 도구로 제작한 AI 로봇 캐릭터. 실제 인물·제품 사진이 아닌 교육용 일러스트. 제작일: 2026-10-29.</a:t>
            </a:r>
          </a:p>
          <a:p xmlns:a="http://schemas.openxmlformats.org/drawingml/2006/main">
            <a:r>
              <a:t>손을 흔들며 반갑게 인사하는 민트색 AI 동료</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AI의 첫 출근 인사 / 약 30초</a:t>
            </a:r>
          </a:p>
          <a:p xmlns:a="http://schemas.openxmlformats.org/drawingml/2006/main">
            <a:r>
              <a:t/>
            </a:r>
          </a:p>
          <a:p xmlns:a="http://schemas.openxmlformats.org/drawingml/2006/main">
            <a:r>
              <a:t>진행자가 AI 신입의 목소리처럼 천천히 읽는다. “제 이름은 AI입니다. 오늘부터 입사하게 되었습니다. 잘부탁드립니다.” 잠시 멈추고 함께 가볍게 박수친다. 박수 참여는 자율로 한다.</a:t>
            </a:r>
          </a:p>
          <a:p xmlns:a="http://schemas.openxmlformats.org/drawingml/2006/main">
            <a:r>
              <a:t/>
            </a:r>
          </a:p>
          <a:p xmlns:a="http://schemas.openxmlformats.org/drawingml/2006/main">
            <a:r>
              <a:t>다음 장 연결: “신입 선생님, 어디서 오셨어요?” 다음 장에서 각 AI가 자기 개발사를 출신 훈련소에 빗대 소개한다.</a:t>
            </a:r>
          </a:p>
          <a:p xmlns:a="http://schemas.openxmlformats.org/drawingml/2006/main">
            <a:r>
              <a:t/>
            </a:r>
          </a:p>
          <a:p xmlns:a="http://schemas.openxmlformats.org/drawingml/2006/main">
            <a:r>
              <a:t>진행 참고: AI 신입은 강의를 위한 의인화 비유다. 실제 사람이나 자율적으로 판단하는 직원이라는 뜻은 아니다. 표지와 이 인사를 합해 도입 2분 안에서 진행한다.</a:t>
            </a:r>
          </a:p>
          <a:p xmlns:a="http://schemas.openxmlformats.org/drawingml/2006/main">
            <a:r>
              <a:t/>
            </a:r>
          </a:p>
          <a:p xmlns:a="http://schemas.openxmlformats.org/drawingml/2006/main">
            <a:r>
              <a:t>AI 캐릭터 삽화: © みふねたかし / いらすとや</a:t>
            </a:r>
          </a:p>
          <a:p xmlns:a="http://schemas.openxmlformats.org/drawingml/2006/main">
            <a:r>
              <a:t>https://www.irasutoya.com/2024/05/ai_0664472612.html</a:t>
            </a:r>
          </a:p>
          <a:p xmlns:a="http://schemas.openxmlformats.org/drawingml/2006/main">
            <a:r>
              <a:t>이용 조건: https://www.irasutoya.com/p/terms.html</a:t>
            </a:r>
          </a:p>
          <a:p xmlns:a="http://schemas.openxmlformats.org/drawingml/2006/main">
            <a:r>
              <a:t/>
            </a:r>
          </a:p>
          <a:p xmlns:a="http://schemas.openxmlformats.org/drawingml/2006/main">
            <a:r>
              <a:t>오른쪽 박수치는 성인 다섯 명: 이미지 생성으로 제작한 강의용 삽화. 실제 센터 직원의 사진이나 초상이 아니다.</a:t>
            </a:r>
          </a:p>
          <a:p xmlns:a="http://schemas.openxmlformats.org/drawingml/2006/main">
            <a:r>
              <a:t/>
            </a:r>
          </a:p>
          <a:p xmlns:a="http://schemas.openxmlformats.org/drawingml/2006/main">
            <a:r>
              <a:t>다섯 성인의 말풍선은 AI와 함께 해 보고 싶은 업무와 초보자의 궁금증을 표현한 창작 예시다. 실제 설문 응답이나 실제 센터 직원의 발언이 아니다.</a:t>
            </a:r>
          </a:p>
          <a:p xmlns:a="http://schemas.openxmlformats.org/drawingml/2006/main">
            <a:r>
              <a:t/>
            </a:r>
          </a:p>
          <a:p xmlns:a="http://schemas.openxmlformats.org/drawingml/2006/main">
            <a:r>
              <a:t>왼쪽부터 수업·동아리 기획, 홍보 포스터, 학교 업무 문서 정리에 대한 기대와 사용 방법, 답변의 신뢰성에 대한 질문을 배치했다. AI 입사 인사를 읽은 뒤 ‘어느 말풍선이 내 생각과 비슷한가요?’라고 가볍게 묻는다. 답변이나 발표를 강제하지 않고 기존 도입 2분 안에서 한두 문구만 짚는다.</a:t>
            </a:r>
          </a:p>
          <a:p xmlns:a="http://schemas.openxmlformats.org/drawingml/2006/main">
            <a:r>
              <a:t/>
            </a:r>
          </a:p>
          <a:p xmlns:a="http://schemas.openxmlformats.org/drawingml/2006/main">
            <a:r>
              <a:t>말풍선은 각 사람의 머리로 연결되는 편집 가능한 PPT 주석이다. 문구는 기대와 질문일 뿐 기능·정확성에 대한 보장이 아니다.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신입의 출신 소개 / 약 1분 (3~5장 출신·동료·전문가 소개와 합쳐 3분)</a:t>
            </a:r>
          </a:p>
          <a:p xmlns:a="http://schemas.openxmlformats.org/drawingml/2006/main">
            <a:r>
              <a:t/>
            </a:r>
          </a:p>
          <a:p xmlns:a="http://schemas.openxmlformats.org/drawingml/2006/main">
            <a:r>
              <a:t>진행자는 ‘어디서 오셨어요?’라고 묻고 AI 역할로 ‘저는 OpenAI 훈련소에서 온 ChatGPT입니다’라고 답한다. 이어 ‘저는 앤트로픽 훈련소에서 온 Claude입니다’, ‘저는 구글 훈련소에서 온 Gemini입니다’처럼 목소리를 바꿔 짧게 소개한다.</a:t>
            </a:r>
          </a:p>
          <a:p xmlns:a="http://schemas.openxmlformats.org/drawingml/2006/main">
            <a:r>
              <a:t/>
            </a:r>
          </a:p>
          <a:p xmlns:a="http://schemas.openxmlformats.org/drawingml/2006/main">
            <a:r>
              <a:t>훈련소는 개발사를 설명하기 위한 비유다. 이 강의장이나 선생님들의 연수 과정을 뜻하지 않는다. 실제로 학습시키는 대상은 기반 AI 모델이며, ChatGPT나 Claude 같은 서비스와 모델은 구별한다. 대화 중에 사용자가 매번 모델 자체를 재훈련한다는 뜻도 아니다.</a:t>
            </a:r>
          </a:p>
          <a:p xmlns:a="http://schemas.openxmlformats.org/drawingml/2006/main">
            <a:r>
              <a:t/>
            </a:r>
          </a:p>
          <a:p xmlns:a="http://schemas.openxmlformats.org/drawingml/2006/main">
            <a:r>
              <a:t>처음에는 OpenAI, 앤트로픽, 구글 세 출신만 짚는다. 나머지는 ‘이런 동료들도 있어요’라며 가볍게 보여 준다. 참가자가 모든 이름을 외우거나 모든 서비스에 가입할 필요는 없다. 누구를 써 봤는지 자율적으로 한두 명만 물어본다.</a:t>
            </a:r>
          </a:p>
          <a:p xmlns:a="http://schemas.openxmlformats.org/drawingml/2006/main">
            <a:r>
              <a:t/>
            </a:r>
          </a:p>
          <a:p xmlns:a="http://schemas.openxmlformats.org/drawingml/2006/main">
            <a:r>
              <a:t>서비스의 개발·운영 회사와 사용하는 기반 모델의 개발사가 항상 같은 것은 아니다. Microsoft Copilot과 Perplexity처럼 다른 개발사의 모델도 활용하는 서비스는 훈련소 직접 출신 명단과 구분해 하단에 소개한다. 자체 모델과 파트너 모델을 함께 제공하는 서비스도 있으므로 배타적인 일대일 관계로 설명하지 않는다.</a:t>
            </a:r>
          </a:p>
          <a:p xmlns:a="http://schemas.openxmlformats.org/drawingml/2006/main">
            <a:r>
              <a:t/>
            </a:r>
          </a:p>
          <a:p xmlns:a="http://schemas.openxmlformats.org/drawingml/2006/main">
            <a:r>
              <a:t>현재 운영 여부와 이름은 공식 페이지를 2026-10-20에 확인한 주요 예시다. 전 세계 모든 서비스를 빠짐없이 모은 목록은 아니며, 지역·계정·요금제에 따라 이용 가능 여부가 다르다. 개별 버전 번호나 최고 성능 순위는 다루지 않는다.</a:t>
            </a:r>
          </a:p>
          <a:p xmlns:a="http://schemas.openxmlformats.org/drawingml/2006/main">
            <a:r>
              <a:t/>
            </a:r>
          </a:p>
          <a:p xmlns:a="http://schemas.openxmlformats.org/drawingml/2006/main">
            <a:r>
              <a:t>현재 명칭에 주의한다. Mistral 공식 페이지는 Le Chat을 Vibe로 안내한다. Grok 공식 페이지는 현재 SpaceXSI 소속으로 안내하며 xAI 출신이라는 익숙한 이름과 함께 표시한다. Google Notebook의 현재 이름은 Gemini Notebook이다.</a:t>
            </a:r>
          </a:p>
          <a:p xmlns:a="http://schemas.openxmlformats.org/drawingml/2006/main">
            <a:r>
              <a:t/>
            </a:r>
          </a:p>
          <a:p xmlns:a="http://schemas.openxmlformats.org/drawingml/2006/main">
            <a:r>
              <a:t>다음 장 연결: “이제 각 훈련소에서 온 AI 동료들이 직접 인사합니다.” 다음 장의 여섯 캐릭터 소개로 이어 간다.</a:t>
            </a:r>
          </a:p>
          <a:p xmlns:a="http://schemas.openxmlformats.org/drawingml/2006/main">
            <a:r>
              <a:t/>
            </a:r>
          </a:p>
          <a:p xmlns:a="http://schemas.openxmlformats.org/drawingml/2006/main">
            <a:r>
              <a:t>전체 50분 운영: 1~2장 표지·입사 인사 2분, 3~5장 출신·동료·전문가 소개 3분, 6~9장 개념 10분, 10~11장 질문·맥락 소개 5분, 12~13장 요청·수정 12분, 14~15장 검토·개인정보 7분, 16장 실습 8분, 마지막 장에서 실습으로 연결 3분.</a:t>
            </a:r>
          </a:p>
          <a:p xmlns:a="http://schemas.openxmlformats.org/drawingml/2006/main">
            <a:r>
              <a:t/>
            </a:r>
          </a:p>
          <a:p xmlns:a="http://schemas.openxmlformats.org/drawingml/2006/main">
            <a:r>
              <a:t>개발사·서비스 공식 출처</a:t>
            </a:r>
          </a:p>
          <a:p xmlns:a="http://schemas.openxmlformats.org/drawingml/2006/main">
            <a:r>
              <a:t/>
            </a:r>
          </a:p>
          <a:p xmlns:a="http://schemas.openxmlformats.org/drawingml/2006/main">
            <a:r>
              <a:t>OpenAI: ChatGPT, Codex</a:t>
            </a:r>
          </a:p>
          <a:p xmlns:a="http://schemas.openxmlformats.org/drawingml/2006/main">
            <a:r>
              <a:t>https://learn.chatgpt.com/docs/use-chatgpt</a:t>
            </a:r>
          </a:p>
          <a:p xmlns:a="http://schemas.openxmlformats.org/drawingml/2006/main">
            <a:r>
              <a:t/>
            </a:r>
          </a:p>
          <a:p xmlns:a="http://schemas.openxmlformats.org/drawingml/2006/main">
            <a:r>
              <a:t>Anthropic: Claude</a:t>
            </a:r>
          </a:p>
          <a:p xmlns:a="http://schemas.openxmlformats.org/drawingml/2006/main">
            <a:r>
              <a:t>https://claude.com/product/overview</a:t>
            </a:r>
          </a:p>
          <a:p xmlns:a="http://schemas.openxmlformats.org/drawingml/2006/main">
            <a:r>
              <a:t/>
            </a:r>
          </a:p>
          <a:p xmlns:a="http://schemas.openxmlformats.org/drawingml/2006/main">
            <a:r>
              <a:t>Google: Gemini, Notebook, Flow</a:t>
            </a:r>
          </a:p>
          <a:p xmlns:a="http://schemas.openxmlformats.org/drawingml/2006/main">
            <a:r>
              <a:t>https://gemini.google/us/about/</a:t>
            </a:r>
          </a:p>
          <a:p xmlns:a="http://schemas.openxmlformats.org/drawingml/2006/main">
            <a:r>
              <a:t>https://notebook.google/</a:t>
            </a:r>
          </a:p>
          <a:p xmlns:a="http://schemas.openxmlformats.org/drawingml/2006/main">
            <a:r>
              <a:t>https://flow.google.com/</a:t>
            </a:r>
          </a:p>
          <a:p xmlns:a="http://schemas.openxmlformats.org/drawingml/2006/main">
            <a:r>
              <a:t>Notebook은 현재 공식명 Gemini Notebook을 줄인 표기다. 기존 NotebookLM 주소는 Notebook으로 연결된다.</a:t>
            </a:r>
          </a:p>
          <a:p xmlns:a="http://schemas.openxmlformats.org/drawingml/2006/main">
            <a:r>
              <a:t/>
            </a:r>
          </a:p>
          <a:p xmlns:a="http://schemas.openxmlformats.org/drawingml/2006/main">
            <a:r>
              <a:t>xAI / SpaceXSI: Grok</a:t>
            </a:r>
          </a:p>
          <a:p xmlns:a="http://schemas.openxmlformats.org/drawingml/2006/main">
            <a:r>
              <a:t>https://docs.x.ai/grok/overview</a:t>
            </a:r>
          </a:p>
          <a:p xmlns:a="http://schemas.openxmlformats.org/drawingml/2006/main">
            <a:r>
              <a:t/>
            </a:r>
          </a:p>
          <a:p xmlns:a="http://schemas.openxmlformats.org/drawingml/2006/main">
            <a:r>
              <a:t>Meta: Meta AI</a:t>
            </a:r>
          </a:p>
          <a:p xmlns:a="http://schemas.openxmlformats.org/drawingml/2006/main">
            <a:r>
              <a:t>https://about.fb.com/news/2026/06/new-ai-tools-to-help-you-make-things-happen-on-facebook/</a:t>
            </a:r>
          </a:p>
          <a:p xmlns:a="http://schemas.openxmlformats.org/drawingml/2006/main">
            <a:r>
              <a:t/>
            </a:r>
          </a:p>
          <a:p xmlns:a="http://schemas.openxmlformats.org/drawingml/2006/main">
            <a:r>
              <a:t>DeepSeek: DeepSeek</a:t>
            </a:r>
          </a:p>
          <a:p xmlns:a="http://schemas.openxmlformats.org/drawingml/2006/main">
            <a:r>
              <a:t>https://www.deepseek.com/</a:t>
            </a:r>
          </a:p>
          <a:p xmlns:a="http://schemas.openxmlformats.org/drawingml/2006/main">
            <a:r>
              <a:t/>
            </a:r>
          </a:p>
          <a:p xmlns:a="http://schemas.openxmlformats.org/drawingml/2006/main">
            <a:r>
              <a:t>Alibaba: Qwen Studio</a:t>
            </a:r>
          </a:p>
          <a:p xmlns:a="http://schemas.openxmlformats.org/drawingml/2006/main">
            <a:r>
              <a:t>https://qwen.ai/qwenchat</a:t>
            </a:r>
          </a:p>
          <a:p xmlns:a="http://schemas.openxmlformats.org/drawingml/2006/main">
            <a:r>
              <a:t>https://www.alibabacloud.com/en/solutions/generative-ai/qwen</a:t>
            </a:r>
          </a:p>
          <a:p xmlns:a="http://schemas.openxmlformats.org/drawingml/2006/main">
            <a:r>
              <a:t/>
            </a:r>
          </a:p>
          <a:p xmlns:a="http://schemas.openxmlformats.org/drawingml/2006/main">
            <a:r>
              <a:t>Moonshot AI: Kimi</a:t>
            </a:r>
          </a:p>
          <a:p xmlns:a="http://schemas.openxmlformats.org/drawingml/2006/main">
            <a:r>
              <a:t>https://www.moonshot.ai/</a:t>
            </a:r>
          </a:p>
          <a:p xmlns:a="http://schemas.openxmlformats.org/drawingml/2006/main">
            <a:r>
              <a:t>https://www.kimi.com/</a:t>
            </a:r>
          </a:p>
          <a:p xmlns:a="http://schemas.openxmlformats.org/drawingml/2006/main">
            <a:r>
              <a:t/>
            </a:r>
          </a:p>
          <a:p xmlns:a="http://schemas.openxmlformats.org/drawingml/2006/main">
            <a:r>
              <a:t>Z.ai: Z.ai</a:t>
            </a:r>
          </a:p>
          <a:p xmlns:a="http://schemas.openxmlformats.org/drawingml/2006/main">
            <a:r>
              <a:t>https://chat.z.ai/</a:t>
            </a:r>
          </a:p>
          <a:p xmlns:a="http://schemas.openxmlformats.org/drawingml/2006/main">
            <a:r>
              <a:t/>
            </a:r>
          </a:p>
          <a:p xmlns:a="http://schemas.openxmlformats.org/drawingml/2006/main">
            <a:r>
              <a:t>Mistral AI: Mistral Vibe (구 Le Chat)</a:t>
            </a:r>
          </a:p>
          <a:p xmlns:a="http://schemas.openxmlformats.org/drawingml/2006/main">
            <a:r>
              <a:t>https://mistral.ai/products/vibe/</a:t>
            </a:r>
          </a:p>
          <a:p xmlns:a="http://schemas.openxmlformats.org/drawingml/2006/main">
            <a:r>
              <a:t/>
            </a:r>
          </a:p>
          <a:p xmlns:a="http://schemas.openxmlformats.org/drawingml/2006/main">
            <a:r>
              <a:t>NAVER: CLOVA Studio</a:t>
            </a:r>
          </a:p>
          <a:p xmlns:a="http://schemas.openxmlformats.org/drawingml/2006/main">
            <a:r>
              <a:t>https://www.ncloud.com/product/aiService/clovaStudio</a:t>
            </a:r>
          </a:p>
          <a:p xmlns:a="http://schemas.openxmlformats.org/drawingml/2006/main">
            <a:r>
              <a:t>개발 플랫폼 CLOVA Studio를 예시로 든다. 소비자용 CLOVA X와 혼동하지 않는다.</a:t>
            </a:r>
          </a:p>
          <a:p xmlns:a="http://schemas.openxmlformats.org/drawingml/2006/main">
            <a:r>
              <a:t/>
            </a:r>
          </a:p>
          <a:p xmlns:a="http://schemas.openxmlformats.org/drawingml/2006/main">
            <a:r>
              <a:t>MiniMax: MiniMax Agent</a:t>
            </a:r>
          </a:p>
          <a:p xmlns:a="http://schemas.openxmlformats.org/drawingml/2006/main">
            <a:r>
              <a:t>https://www.minimax.io/</a:t>
            </a:r>
          </a:p>
          <a:p xmlns:a="http://schemas.openxmlformats.org/drawingml/2006/main">
            <a:r>
              <a:t>https://agent.minimax.io/</a:t>
            </a:r>
          </a:p>
          <a:p xmlns:a="http://schemas.openxmlformats.org/drawingml/2006/main">
            <a:r>
              <a:t/>
            </a:r>
          </a:p>
          <a:p xmlns:a="http://schemas.openxmlformats.org/drawingml/2006/main">
            <a:r>
              <a:t>Adobe: Firefly</a:t>
            </a:r>
          </a:p>
          <a:p xmlns:a="http://schemas.openxmlformats.org/drawingml/2006/main">
            <a:r>
              <a:t>https://www.adobe.com/products/firefly.html</a:t>
            </a:r>
          </a:p>
          <a:p xmlns:a="http://schemas.openxmlformats.org/drawingml/2006/main">
            <a:r>
              <a:t>Firefly 자체 모델의 개발사를 가리키는 비유다. Firefly 서비스에는 파트너 모델도 있다.</a:t>
            </a:r>
          </a:p>
          <a:p xmlns:a="http://schemas.openxmlformats.org/drawingml/2006/main">
            <a:r>
              <a:t/>
            </a:r>
          </a:p>
          <a:p xmlns:a="http://schemas.openxmlformats.org/drawingml/2006/main">
            <a:r>
              <a:t>Midjourney: Midjourney</a:t>
            </a:r>
          </a:p>
          <a:p xmlns:a="http://schemas.openxmlformats.org/drawingml/2006/main">
            <a:r>
              <a:t>https://www.midjourney.com/</a:t>
            </a:r>
          </a:p>
          <a:p xmlns:a="http://schemas.openxmlformats.org/drawingml/2006/main">
            <a:r>
              <a:t/>
            </a:r>
          </a:p>
          <a:p xmlns:a="http://schemas.openxmlformats.org/drawingml/2006/main">
            <a:r>
              <a:t>Runway: Runway</a:t>
            </a:r>
          </a:p>
          <a:p xmlns:a="http://schemas.openxmlformats.org/drawingml/2006/main">
            <a:r>
              <a:t>https://runway.com/</a:t>
            </a:r>
          </a:p>
          <a:p xmlns:a="http://schemas.openxmlformats.org/drawingml/2006/main">
            <a:r>
              <a:t/>
            </a:r>
          </a:p>
          <a:p xmlns:a="http://schemas.openxmlformats.org/drawingml/2006/main">
            <a:r>
              <a:t>Kuaishou: Kling AI</a:t>
            </a:r>
          </a:p>
          <a:p xmlns:a="http://schemas.openxmlformats.org/drawingml/2006/main">
            <a:r>
              <a:t>https://ir.kuaishou.com/news-releases/news-release-details/kuaishou-launches-full-beta-testing-kling-ai-global-users-0</a:t>
            </a:r>
          </a:p>
          <a:p xmlns:a="http://schemas.openxmlformats.org/drawingml/2006/main">
            <a:r>
              <a:t>https://kling.ai/app/</a:t>
            </a:r>
          </a:p>
          <a:p xmlns:a="http://schemas.openxmlformats.org/drawingml/2006/main">
            <a:r>
              <a:t/>
            </a:r>
          </a:p>
          <a:p xmlns:a="http://schemas.openxmlformats.org/drawingml/2006/main">
            <a:r>
              <a:t>Suno: Suno</a:t>
            </a:r>
          </a:p>
          <a:p xmlns:a="http://schemas.openxmlformats.org/drawingml/2006/main">
            <a:r>
              <a:t>https://suno.com/</a:t>
            </a:r>
          </a:p>
          <a:p xmlns:a="http://schemas.openxmlformats.org/drawingml/2006/main">
            <a:r>
              <a:t/>
            </a:r>
          </a:p>
          <a:p xmlns:a="http://schemas.openxmlformats.org/drawingml/2006/main">
            <a:r>
              <a:t>ElevenLabs: ElevenLabs</a:t>
            </a:r>
          </a:p>
          <a:p xmlns:a="http://schemas.openxmlformats.org/drawingml/2006/main">
            <a:r>
              <a:t>https://elevenlabs.io/</a:t>
            </a:r>
          </a:p>
          <a:p xmlns:a="http://schemas.openxmlformats.org/drawingml/2006/main">
            <a:r>
              <a:t/>
            </a:r>
          </a:p>
          <a:p xmlns:a="http://schemas.openxmlformats.org/drawingml/2006/main">
            <a:r>
              <a:t>여러 개발사의 모델을 제공하는 서비스 공식 출처</a:t>
            </a:r>
          </a:p>
          <a:p xmlns:a="http://schemas.openxmlformats.org/drawingml/2006/main">
            <a:r>
              <a:t/>
            </a:r>
          </a:p>
          <a:p xmlns:a="http://schemas.openxmlformats.org/drawingml/2006/main">
            <a:r>
              <a:t>https://www.microsoft.com/en-us/copilot/blog/2025/09/24/expanding-model-choice-in-microsoft-365-copilot/</a:t>
            </a:r>
          </a:p>
          <a:p xmlns:a="http://schemas.openxmlformats.org/drawingml/2006/main">
            <a:r>
              <a:t/>
            </a:r>
          </a:p>
          <a:p xmlns:a="http://schemas.openxmlformats.org/drawingml/2006/main">
            <a:r>
              <a:t>https://www.perplexity.ai/help-center/en/articles/11187416-which-perplexity-subscription-plan-is-right-for-you</a:t>
            </a:r>
          </a:p>
          <a:p xmlns:a="http://schemas.openxmlformats.org/drawingml/2006/main">
            <a:r>
              <a:t/>
            </a:r>
          </a:p>
          <a:p xmlns:a="http://schemas.openxmlformats.org/drawingml/2006/main">
            <a:r>
              <a:t>삽화: © みふねたかし / いらすとや</a:t>
            </a:r>
          </a:p>
          <a:p xmlns:a="http://schemas.openxmlformats.org/drawingml/2006/main">
            <a:r>
              <a:t>https://www.irasutoya.com/2024/05/ai_02077105827.html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동료들 인사 / 약 1분. 앞 장의 출신 소개와 다음 장 전문가 소개를 묶어 총 3분으로 운영한다.</a:t>
            </a:r>
          </a:p>
          <a:p xmlns:a="http://schemas.openxmlformats.org/drawingml/2006/main">
            <a:r>
              <a:t/>
            </a:r>
          </a:p>
          <a:p xmlns:a="http://schemas.openxmlformats.org/drawingml/2006/main">
            <a:r>
              <a:t>앞의 세 캐릭터를 손으로 가리키며 목소리를 바꿔 GPT: “안녕하세요!”, 클로드: “반갑습니다!”, 제미나이: “잘 부탁드려요!”라고 읽는다. 이어 오른쪽 멀리서 달려오는 그록·딥시크·메타 뮤즈를 가리켜 “저희도 같이 가요! 헉헉… 잠깐만요!”라고 숨찬 목소리로 읽는다. 늦게 달려온 세 명은 땀과 지친 표정으로 연출한다.</a:t>
            </a:r>
          </a:p>
          <a:p xmlns:a="http://schemas.openxmlformats.org/drawingml/2006/main">
            <a:r>
              <a:t/>
            </a:r>
          </a:p>
          <a:p xmlns:a="http://schemas.openxmlformats.org/drawingml/2006/main">
            <a:r>
              <a:t>여섯 캐릭터는 강의를 위해 만든 가상 의인화이며 실제 인물이나 공식 마스코트가 아니다. ‘3대장’은 강의용 별칭일 뿐 성능 순위나 시장점유율 순위가 아니다. 뒤에서 달려오는 장면도 이야기 연출이며 실제 기술 격차나 출시 순서를 뜻하지 않는다.</a:t>
            </a:r>
          </a:p>
          <a:p xmlns:a="http://schemas.openxmlformats.org/drawingml/2006/main">
            <a:r>
              <a:t/>
            </a:r>
          </a:p>
          <a:p xmlns:a="http://schemas.openxmlformats.org/drawingml/2006/main">
            <a:r>
              <a:t>GPT는 여기서 ChatGPT를 친근하게 부르는 캐릭터 이름이다. 기반 AI 모델과 이를 사용하는 서비스는 구별한다. 메타 뮤즈 표기는 요청한 캐릭터명으로 사용했으며 이용 가능 여부나 특정 모델 성능을 설명하는 장면은 아니다.</a:t>
            </a:r>
          </a:p>
          <a:p xmlns:a="http://schemas.openxmlformats.org/drawingml/2006/main">
            <a:r>
              <a:t/>
            </a:r>
          </a:p>
          <a:p xmlns:a="http://schemas.openxmlformats.org/drawingml/2006/main">
            <a:r>
              <a:t>다음 장 연결: “이 동료들 옆에는 음악·그림·영상 등 각자의 주력 분야를 가진 전문가들도 있어요.” 다음 장의 분야별 AI 전문가 소개로 이어 간다.</a:t>
            </a:r>
          </a:p>
          <a:p xmlns:a="http://schemas.openxmlformats.org/drawingml/2006/main">
            <a:r>
              <a:t/>
            </a:r>
          </a:p>
          <a:p xmlns:a="http://schemas.openxmlformats.org/drawingml/2006/main">
            <a:r>
              <a:t>삽화: 내장 이미지 생성 도구로 제작한 AI 생성 이미지. 프롬프트와 원본은 프로젝트 assets/ai-cast에 보관. 브랜드별 색상과 시각적 모티브를 참고한 직장인 풍 캐릭터이며 공식 마스코트를 복제한 것이 아니다. 인사말과 이름은 PPT의 편집 가능한 텍스트다.</a:t>
            </a:r>
          </a:p>
          <a:p xmlns:a="http://schemas.openxmlformats.org/drawingml/2006/main">
            <a:r>
              <a:t/>
            </a:r>
          </a:p>
          <a:p xmlns:a="http://schemas.openxmlformats.org/drawingml/2006/main">
            <a:r>
              <a:t>브랜드 시각 요소 참고 (2026-10-20 확인). 색상 규격이나 성능 차이를 단정하지 않는다.</a:t>
            </a:r>
          </a:p>
          <a:p xmlns:a="http://schemas.openxmlformats.org/drawingml/2006/main">
            <a:r>
              <a:t>GPT / OpenAI: 흑백과 차콜, 간결한 구성과 매듭 모티브</a:t>
            </a:r>
          </a:p>
          <a:p xmlns:a="http://schemas.openxmlformats.org/drawingml/2006/main">
            <a:r>
              <a:t>https://openai.com/brand/</a:t>
            </a:r>
          </a:p>
          <a:p xmlns:a="http://schemas.openxmlformats.org/drawingml/2006/main">
            <a:r>
              <a:t/>
            </a:r>
          </a:p>
          <a:p xmlns:a="http://schemas.openxmlformats.org/drawingml/2006/main">
            <a:r>
              <a:t>클로드 / Anthropic: 따뜻한 코랄·테라코타와 크림, 해 모양 심벌과 차분한 종이 질감</a:t>
            </a:r>
          </a:p>
          <a:p xmlns:a="http://schemas.openxmlformats.org/drawingml/2006/main">
            <a:r>
              <a:t>https://www.anthropic.com/</a:t>
            </a:r>
          </a:p>
          <a:p xmlns:a="http://schemas.openxmlformats.org/drawingml/2006/main">
            <a:r>
              <a:t>https://claude.com/</a:t>
            </a:r>
          </a:p>
          <a:p xmlns:a="http://schemas.openxmlformats.org/drawingml/2006/main">
            <a:r>
              <a:t/>
            </a:r>
          </a:p>
          <a:p xmlns:a="http://schemas.openxmlformats.org/drawingml/2006/main">
            <a:r>
              <a:t>제미나이 / Google: 파랑·빨강·노랑·초록, 네 가지 색의 스파크</a:t>
            </a:r>
          </a:p>
          <a:p xmlns:a="http://schemas.openxmlformats.org/drawingml/2006/main">
            <a:r>
              <a:t>https://blog.google/company-news/inside-google/company-announcements/gradient-g-logo-design/</a:t>
            </a:r>
          </a:p>
          <a:p xmlns:a="http://schemas.openxmlformats.org/drawingml/2006/main">
            <a:r>
              <a:t/>
            </a:r>
          </a:p>
          <a:p xmlns:a="http://schemas.openxmlformats.org/drawingml/2006/main">
            <a:r>
              <a:t>그록 / xAI: 검정·흰색·실버, 각진 사선과 우주·기술 분위기</a:t>
            </a:r>
          </a:p>
          <a:p xmlns:a="http://schemas.openxmlformats.org/drawingml/2006/main">
            <a:r>
              <a:t>https://grok.com/</a:t>
            </a:r>
          </a:p>
          <a:p xmlns:a="http://schemas.openxmlformats.org/drawingml/2006/main">
            <a:r>
              <a:t/>
            </a:r>
          </a:p>
          <a:p xmlns:a="http://schemas.openxmlformats.org/drawingml/2006/main">
            <a:r>
              <a:t>딥시크 / DeepSeek: 코발트 블루와 흰색, 파란 고래</a:t>
            </a:r>
          </a:p>
          <a:p xmlns:a="http://schemas.openxmlformats.org/drawingml/2006/main">
            <a:r>
              <a:t>https://www.deepseek.com/</a:t>
            </a:r>
          </a:p>
          <a:p xmlns:a="http://schemas.openxmlformats.org/drawingml/2006/main">
            <a:r>
              <a:t/>
            </a:r>
          </a:p>
          <a:p xmlns:a="http://schemas.openxmlformats.org/drawingml/2006/main">
            <a:r>
              <a:t>메타 뮤즈 / Meta: 메타 블루·시안과 흰색, 무한대와 원형 링</a:t>
            </a:r>
          </a:p>
          <a:p xmlns:a="http://schemas.openxmlformats.org/drawingml/2006/main">
            <a:r>
              <a:t>https://about.fb.com/news/2026/07/introducing-muse-image-meta-ai/amp/</a:t>
            </a:r>
          </a:p>
          <a:p xmlns:a="http://schemas.openxmlformats.org/drawingml/2006/main">
            <a:r>
              <a:t/>
            </a:r>
          </a:p>
          <a:p xmlns:a="http://schemas.openxmlformats.org/drawingml/2006/main">
            <a:r>
              <a:t>안경, 복장, 인사와 지친 표정은 강의용 연출이다. 공식 제휴·후원이나 실제 성능·시장 순위를 뜻하지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분야별 AI 전문가들 / 약 1분. 3~5장 소개를 합쳐 총 3분으로 운영한다.</a:t>
            </a:r>
          </a:p>
          <a:p xmlns:a="http://schemas.openxmlformats.org/drawingml/2006/main">
            <a:r>
              <a:t/>
            </a:r>
          </a:p>
          <a:p xmlns:a="http://schemas.openxmlformats.org/drawingml/2006/main">
            <a:r>
              <a:t>18개를 모두 외우게 하거나 모든 도구에 가입하게 하지 않는다. 처음에는 ‘Suno 음악가’, ‘Midjourney 화가’를 가리키고, 선생님들의 관심에 따라 ElevenLabs·Gamma·Perplexity 중 한두 개만 더 짚는다.</a:t>
            </a:r>
          </a:p>
          <a:p xmlns:a="http://schemas.openxmlformats.org/drawingml/2006/main">
            <a:r>
              <a:t/>
            </a:r>
          </a:p>
          <a:p xmlns:a="http://schemas.openxmlformats.org/drawingml/2006/main">
            <a:r>
              <a:t>직업은 주력 활용 분야를 쉽게 이해시키기 위한 비유다. 전부 단일 분야 전용 기반 모델이라는 뜻은 아니다. 서비스·플랫폼·모델 명칭이 섞여 있고, 여러 모델을 제공하거나 여러 분야를 지원하는 도구도 있다. 예를 들어 Midjourney·Firefly·ElevenLabs·Napkin도 그림에 표시한 한 가지 기능만 제공하지 않는다.</a:t>
            </a:r>
          </a:p>
          <a:p xmlns:a="http://schemas.openxmlformats.org/drawingml/2006/main">
            <a:r>
              <a:t/>
            </a:r>
          </a:p>
          <a:p xmlns:a="http://schemas.openxmlformats.org/drawingml/2006/main">
            <a:r>
              <a:t>캐릭터는 가상의 강의용 의인화이며 공식 마스코트·후원·제휴나 성능 순위가 아니다. 표정·복장·소품은 직업 비유를 위한 연출이다. 색상은 삽화 디자인이며 공식 브랜드 색상 규격을 주장하지 않는다.</a:t>
            </a:r>
          </a:p>
          <a:p xmlns:a="http://schemas.openxmlformats.org/drawingml/2006/main">
            <a:r>
              <a:t/>
            </a:r>
          </a:p>
          <a:p xmlns:a="http://schemas.openxmlformats.org/drawingml/2006/main">
            <a:r>
              <a:t>센터 적용 예시는 실습 아이디어이며 실제 운영 사례나 결과물 품질 보장이 아니다. 학생의 개인정보·실제 얼굴·음성을 동의 없이 올리지 않는다. 공유 전 이용 조건과 결과물의 권리·음성·초상 사용 동의를 확인하고, 번역과 검색 결과도 사람이 검토한다. 가입·요금·내보내기 조건과 이용 가능 지역은 실습 시점에 다시 확인한다.</a:t>
            </a:r>
          </a:p>
          <a:p xmlns:a="http://schemas.openxmlformats.org/drawingml/2006/main">
            <a:r>
              <a:t/>
            </a:r>
          </a:p>
          <a:p xmlns:a="http://schemas.openxmlformats.org/drawingml/2006/main">
            <a:r>
              <a:t>다음 장 연결: ‘이 AI 동료들이 만드는 새로운 초안을 생성형 AI라고 합니다.’ 다음 장의 핵심 개념으로 이어 간다.</a:t>
            </a:r>
          </a:p>
          <a:p xmlns:a="http://schemas.openxmlformats.org/drawingml/2006/main">
            <a:r>
              <a:t/>
            </a:r>
          </a:p>
          <a:p xmlns:a="http://schemas.openxmlformats.org/drawingml/2006/main">
            <a:r>
              <a:t>공식 자료 확인: 2026-10-20</a:t>
            </a:r>
          </a:p>
          <a:p xmlns:a="http://schemas.openxmlformats.org/drawingml/2006/main">
            <a:r>
              <a:t/>
            </a:r>
          </a:p>
          <a:p xmlns:a="http://schemas.openxmlformats.org/drawingml/2006/main">
            <a:r>
              <a:t>Suno / 음악가</a:t>
            </a:r>
          </a:p>
          <a:p xmlns:a="http://schemas.openxmlformats.org/drawingml/2006/main">
            <a:r>
              <a:t>주력 활용 예: 음악 생성</a:t>
            </a:r>
          </a:p>
          <a:p xmlns:a="http://schemas.openxmlformats.org/drawingml/2006/main">
            <a:r>
              <a:t>센터 실습 아이디어: 센터 주제가·행사 노래 초안</a:t>
            </a:r>
          </a:p>
          <a:p xmlns:a="http://schemas.openxmlformats.org/drawingml/2006/main">
            <a:r>
              <a:t>https://suno.com/tools/ai-music-generator</a:t>
            </a:r>
          </a:p>
          <a:p xmlns:a="http://schemas.openxmlformats.org/drawingml/2006/main">
            <a:r>
              <a:t/>
            </a:r>
          </a:p>
          <a:p xmlns:a="http://schemas.openxmlformats.org/drawingml/2006/main">
            <a:r>
              <a:t>Udio / 작곡가</a:t>
            </a:r>
          </a:p>
          <a:p xmlns:a="http://schemas.openxmlformats.org/drawingml/2006/main">
            <a:r>
              <a:t>주력 활용 예: 음악 생성</a:t>
            </a:r>
          </a:p>
          <a:p xmlns:a="http://schemas.openxmlformats.org/drawingml/2006/main">
            <a:r>
              <a:t>센터 실습 아이디어: 행사 분위기에 맞는 음악 아이디어</a:t>
            </a:r>
          </a:p>
          <a:p xmlns:a="http://schemas.openxmlformats.org/drawingml/2006/main">
            <a:r>
              <a:t>https://help.udio.com/en/articles/10715838-create-your-first-song</a:t>
            </a:r>
          </a:p>
          <a:p xmlns:a="http://schemas.openxmlformats.org/drawingml/2006/main">
            <a:r>
              <a:t/>
            </a:r>
          </a:p>
          <a:p xmlns:a="http://schemas.openxmlformats.org/drawingml/2006/main">
            <a:r>
              <a:t>AIVA / 지휘자</a:t>
            </a:r>
          </a:p>
          <a:p xmlns:a="http://schemas.openxmlformats.org/drawingml/2006/main">
            <a:r>
              <a:t>주력 활용 예: 음악 생성</a:t>
            </a:r>
          </a:p>
          <a:p xmlns:a="http://schemas.openxmlformats.org/drawingml/2006/main">
            <a:r>
              <a:t>센터 실습 아이디어: 잔잔한 활동 배경음악 초안</a:t>
            </a:r>
          </a:p>
          <a:p xmlns:a="http://schemas.openxmlformats.org/drawingml/2006/main">
            <a:r>
              <a:t>https://www.aiva.ai/</a:t>
            </a:r>
          </a:p>
          <a:p xmlns:a="http://schemas.openxmlformats.org/drawingml/2006/main">
            <a:r>
              <a:t/>
            </a:r>
          </a:p>
          <a:p xmlns:a="http://schemas.openxmlformats.org/drawingml/2006/main">
            <a:r>
              <a:t>ElevenLabs / 성우</a:t>
            </a:r>
          </a:p>
          <a:p xmlns:a="http://schemas.openxmlformats.org/drawingml/2006/main">
            <a:r>
              <a:t>주력 활용 예: 음성 생성</a:t>
            </a:r>
          </a:p>
          <a:p xmlns:a="http://schemas.openxmlformats.org/drawingml/2006/main">
            <a:r>
              <a:t>센터 실습 아이디어: 활동 안내문을 읽는 내레이션</a:t>
            </a:r>
          </a:p>
          <a:p xmlns:a="http://schemas.openxmlformats.org/drawingml/2006/main">
            <a:r>
              <a:t>https://elevenlabs.io/</a:t>
            </a:r>
          </a:p>
          <a:p xmlns:a="http://schemas.openxmlformats.org/drawingml/2006/main">
            <a:r>
              <a:t/>
            </a:r>
          </a:p>
          <a:p xmlns:a="http://schemas.openxmlformats.org/drawingml/2006/main">
            <a:r>
              <a:t>HeyGen / 아나운서</a:t>
            </a:r>
          </a:p>
          <a:p xmlns:a="http://schemas.openxmlformats.org/drawingml/2006/main">
            <a:r>
              <a:t>주력 활용 예: 아바타 영상</a:t>
            </a:r>
          </a:p>
          <a:p xmlns:a="http://schemas.openxmlformats.org/drawingml/2006/main">
            <a:r>
              <a:t>센터 실습 아이디어: 프로그램 소개 영상의 발표자</a:t>
            </a:r>
          </a:p>
          <a:p xmlns:a="http://schemas.openxmlformats.org/drawingml/2006/main">
            <a:r>
              <a:t>https://www.heygen.com/</a:t>
            </a:r>
          </a:p>
          <a:p xmlns:a="http://schemas.openxmlformats.org/drawingml/2006/main">
            <a:r>
              <a:t/>
            </a:r>
          </a:p>
          <a:p xmlns:a="http://schemas.openxmlformats.org/drawingml/2006/main">
            <a:r>
              <a:t>D-ID / 디지털 안내원</a:t>
            </a:r>
          </a:p>
          <a:p xmlns:a="http://schemas.openxmlformats.org/drawingml/2006/main">
            <a:r>
              <a:t>주력 활용 예: 말하는 아바타</a:t>
            </a:r>
          </a:p>
          <a:p xmlns:a="http://schemas.openxmlformats.org/drawingml/2006/main">
            <a:r>
              <a:t>센터 실습 아이디어: 디지털 안내 캐릭터 영상</a:t>
            </a:r>
          </a:p>
          <a:p xmlns:a="http://schemas.openxmlformats.org/drawingml/2006/main">
            <a:r>
              <a:t>https://www.d-id.com/</a:t>
            </a:r>
          </a:p>
          <a:p xmlns:a="http://schemas.openxmlformats.org/drawingml/2006/main">
            <a:r>
              <a:t/>
            </a:r>
          </a:p>
          <a:p xmlns:a="http://schemas.openxmlformats.org/drawingml/2006/main">
            <a:r>
              <a:t>Midjourney / 화가</a:t>
            </a:r>
          </a:p>
          <a:p xmlns:a="http://schemas.openxmlformats.org/drawingml/2006/main">
            <a:r>
              <a:t>주력 활용 예: 이미지 생성</a:t>
            </a:r>
          </a:p>
          <a:p xmlns:a="http://schemas.openxmlformats.org/drawingml/2006/main">
            <a:r>
              <a:t>센터 실습 아이디어: 학생 활동 주제 삽화</a:t>
            </a:r>
          </a:p>
          <a:p xmlns:a="http://schemas.openxmlformats.org/drawingml/2006/main">
            <a:r>
              <a:t>https://docs.midjourney.com/hc/en-us/articles/33329261836941-Getting-Started-Guide</a:t>
            </a:r>
          </a:p>
          <a:p xmlns:a="http://schemas.openxmlformats.org/drawingml/2006/main">
            <a:r>
              <a:t/>
            </a:r>
          </a:p>
          <a:p xmlns:a="http://schemas.openxmlformats.org/drawingml/2006/main">
            <a:r>
              <a:t>Adobe Firefly / 그래픽 디자이너</a:t>
            </a:r>
          </a:p>
          <a:p xmlns:a="http://schemas.openxmlformats.org/drawingml/2006/main">
            <a:r>
              <a:t>주력 활용 예: 이미지 생성·편집</a:t>
            </a:r>
          </a:p>
          <a:p xmlns:a="http://schemas.openxmlformats.org/drawingml/2006/main">
            <a:r>
              <a:t>센터 실습 아이디어: 홍보물 배경 이미지 제작·수정</a:t>
            </a:r>
          </a:p>
          <a:p xmlns:a="http://schemas.openxmlformats.org/drawingml/2006/main">
            <a:r>
              <a:t>https://www.adobe.com/products/firefly.html</a:t>
            </a:r>
          </a:p>
          <a:p xmlns:a="http://schemas.openxmlformats.org/drawingml/2006/main">
            <a:r>
              <a:t/>
            </a:r>
          </a:p>
          <a:p xmlns:a="http://schemas.openxmlformats.org/drawingml/2006/main">
            <a:r>
              <a:t>Ideogram / 포스터 디자이너</a:t>
            </a:r>
          </a:p>
          <a:p xmlns:a="http://schemas.openxmlformats.org/drawingml/2006/main">
            <a:r>
              <a:t>주력 활용 예: 문자를 포함한 이미지</a:t>
            </a:r>
          </a:p>
          <a:p xmlns:a="http://schemas.openxmlformats.org/drawingml/2006/main">
            <a:r>
              <a:t>센터 실습 아이디어: 행사 포스터 시안</a:t>
            </a:r>
          </a:p>
          <a:p xmlns:a="http://schemas.openxmlformats.org/drawingml/2006/main">
            <a:r>
              <a:t>https://ideogram.ai/features/text-rendering/</a:t>
            </a:r>
          </a:p>
          <a:p xmlns:a="http://schemas.openxmlformats.org/drawingml/2006/main">
            <a:r>
              <a:t>유의: 한글 표기와 문구 정확성은 결과를 직접 확인한다.</a:t>
            </a:r>
          </a:p>
          <a:p xmlns:a="http://schemas.openxmlformats.org/drawingml/2006/main">
            <a:r>
              <a:t/>
            </a:r>
          </a:p>
          <a:p xmlns:a="http://schemas.openxmlformats.org/drawingml/2006/main">
            <a:r>
              <a:t>Recraft / 일러스트레이터</a:t>
            </a:r>
          </a:p>
          <a:p xmlns:a="http://schemas.openxmlformats.org/drawingml/2006/main">
            <a:r>
              <a:t>주력 활용 예: 디자인·벡터 이미지</a:t>
            </a:r>
          </a:p>
          <a:p xmlns:a="http://schemas.openxmlformats.org/drawingml/2006/main">
            <a:r>
              <a:t>센터 실습 아이디어: 활동 안내 아이콘·일러스트</a:t>
            </a:r>
          </a:p>
          <a:p xmlns:a="http://schemas.openxmlformats.org/drawingml/2006/main">
            <a:r>
              <a:t>https://www.recraft.ai/</a:t>
            </a:r>
          </a:p>
          <a:p xmlns:a="http://schemas.openxmlformats.org/drawingml/2006/main">
            <a:r>
              <a:t/>
            </a:r>
          </a:p>
          <a:p xmlns:a="http://schemas.openxmlformats.org/drawingml/2006/main">
            <a:r>
              <a:t>Runway / 영화감독</a:t>
            </a:r>
          </a:p>
          <a:p xmlns:a="http://schemas.openxmlformats.org/drawingml/2006/main">
            <a:r>
              <a:t>주력 활용 예: 영상 생성·편집</a:t>
            </a:r>
          </a:p>
          <a:p xmlns:a="http://schemas.openxmlformats.org/drawingml/2006/main">
            <a:r>
              <a:t>센터 실습 아이디어: 행사 홍보 영상 장면 초안</a:t>
            </a:r>
          </a:p>
          <a:p xmlns:a="http://schemas.openxmlformats.org/drawingml/2006/main">
            <a:r>
              <a:t>https://runway.com/</a:t>
            </a:r>
          </a:p>
          <a:p xmlns:a="http://schemas.openxmlformats.org/drawingml/2006/main">
            <a:r>
              <a:t/>
            </a:r>
          </a:p>
          <a:p xmlns:a="http://schemas.openxmlformats.org/drawingml/2006/main">
            <a:r>
              <a:t>Kling / 영상 촬영감독</a:t>
            </a:r>
          </a:p>
          <a:p xmlns:a="http://schemas.openxmlformats.org/drawingml/2006/main">
            <a:r>
              <a:t>주력 활용 예: 영상 생성</a:t>
            </a:r>
          </a:p>
          <a:p xmlns:a="http://schemas.openxmlformats.org/drawingml/2006/main">
            <a:r>
              <a:t>센터 실습 아이디어: 안내 영상에 쓸 짧은 장면</a:t>
            </a:r>
          </a:p>
          <a:p xmlns:a="http://schemas.openxmlformats.org/drawingml/2006/main">
            <a:r>
              <a:t>https://kling.ai/</a:t>
            </a:r>
          </a:p>
          <a:p xmlns:a="http://schemas.openxmlformats.org/drawingml/2006/main">
            <a:r>
              <a:t/>
            </a:r>
          </a:p>
          <a:p xmlns:a="http://schemas.openxmlformats.org/drawingml/2006/main">
            <a:r>
              <a:t>Luma / 시네마 촬영감독</a:t>
            </a:r>
          </a:p>
          <a:p xmlns:a="http://schemas.openxmlformats.org/drawingml/2006/main">
            <a:r>
              <a:t>주력 활용 예: 영상 생성</a:t>
            </a:r>
          </a:p>
          <a:p xmlns:a="http://schemas.openxmlformats.org/drawingml/2006/main">
            <a:r>
              <a:t>센터 실습 아이디어: 프로그램 소개용 분위기 영상</a:t>
            </a:r>
          </a:p>
          <a:p xmlns:a="http://schemas.openxmlformats.org/drawingml/2006/main">
            <a:r>
              <a:t>https://lumalabs.ai/create/ai-video-generator</a:t>
            </a:r>
          </a:p>
          <a:p xmlns:a="http://schemas.openxmlformats.org/drawingml/2006/main">
            <a:r>
              <a:t/>
            </a:r>
          </a:p>
          <a:p xmlns:a="http://schemas.openxmlformats.org/drawingml/2006/main">
            <a:r>
              <a:t>Pika / 애니메이터</a:t>
            </a:r>
          </a:p>
          <a:p xmlns:a="http://schemas.openxmlformats.org/drawingml/2006/main">
            <a:r>
              <a:t>주력 활용 예: 영상·동작 효과</a:t>
            </a:r>
          </a:p>
          <a:p xmlns:a="http://schemas.openxmlformats.org/drawingml/2006/main">
            <a:r>
              <a:t>센터 실습 아이디어: 정지 그림을 움직이는 짧은 장면</a:t>
            </a:r>
          </a:p>
          <a:p xmlns:a="http://schemas.openxmlformats.org/drawingml/2006/main">
            <a:r>
              <a:t>https://pika.art/</a:t>
            </a:r>
          </a:p>
          <a:p xmlns:a="http://schemas.openxmlformats.org/drawingml/2006/main">
            <a:r>
              <a:t/>
            </a:r>
          </a:p>
          <a:p xmlns:a="http://schemas.openxmlformats.org/drawingml/2006/main">
            <a:r>
              <a:t>Gamma / 발표자료 디자이너</a:t>
            </a:r>
          </a:p>
          <a:p xmlns:a="http://schemas.openxmlformats.org/drawingml/2006/main">
            <a:r>
              <a:t>주력 활용 예: 프레젠테이션 제작</a:t>
            </a:r>
          </a:p>
          <a:p xmlns:a="http://schemas.openxmlformats.org/drawingml/2006/main">
            <a:r>
              <a:t>센터 실습 아이디어: 프로그램 운영안 발표자료 초안</a:t>
            </a:r>
          </a:p>
          <a:p xmlns:a="http://schemas.openxmlformats.org/drawingml/2006/main">
            <a:r>
              <a:t>https://gamma.app/</a:t>
            </a:r>
          </a:p>
          <a:p xmlns:a="http://schemas.openxmlformats.org/drawingml/2006/main">
            <a:r>
              <a:t/>
            </a:r>
          </a:p>
          <a:p xmlns:a="http://schemas.openxmlformats.org/drawingml/2006/main">
            <a:r>
              <a:t>Napkin / 도식 디자이너</a:t>
            </a:r>
          </a:p>
          <a:p xmlns:a="http://schemas.openxmlformats.org/drawingml/2006/main">
            <a:r>
              <a:t>주력 활용 예: 도식·시각자료</a:t>
            </a:r>
          </a:p>
          <a:p xmlns:a="http://schemas.openxmlformats.org/drawingml/2006/main">
            <a:r>
              <a:t>센터 실습 아이디어: 활동 운영 절차를 흐름도로 표현</a:t>
            </a:r>
          </a:p>
          <a:p xmlns:a="http://schemas.openxmlformats.org/drawingml/2006/main">
            <a:r>
              <a:t>https://www.napkin.ai/</a:t>
            </a:r>
          </a:p>
          <a:p xmlns:a="http://schemas.openxmlformats.org/drawingml/2006/main">
            <a:r>
              <a:t/>
            </a:r>
          </a:p>
          <a:p xmlns:a="http://schemas.openxmlformats.org/drawingml/2006/main">
            <a:r>
              <a:t>Perplexity / 자료 조사원</a:t>
            </a:r>
          </a:p>
          <a:p xmlns:a="http://schemas.openxmlformats.org/drawingml/2006/main">
            <a:r>
              <a:t>주력 활용 예: 검색·출처 기반 조사</a:t>
            </a:r>
          </a:p>
          <a:p xmlns:a="http://schemas.openxmlformats.org/drawingml/2006/main">
            <a:r>
              <a:t>센터 실습 아이디어: 활동 주제 관련 자료와 출처 찾기</a:t>
            </a:r>
          </a:p>
          <a:p xmlns:a="http://schemas.openxmlformats.org/drawingml/2006/main">
            <a:r>
              <a:t>https://www.perplexity.ai/en-GB/hub/products/search</a:t>
            </a:r>
          </a:p>
          <a:p xmlns:a="http://schemas.openxmlformats.org/drawingml/2006/main">
            <a:r>
              <a:t>유의: 답과 인용 출처가 실제로 맞는지 원문에서 확인한다.</a:t>
            </a:r>
          </a:p>
          <a:p xmlns:a="http://schemas.openxmlformats.org/drawingml/2006/main">
            <a:r>
              <a:t/>
            </a:r>
          </a:p>
          <a:p xmlns:a="http://schemas.openxmlformats.org/drawingml/2006/main">
            <a:r>
              <a:t>DeepL / 번역가</a:t>
            </a:r>
          </a:p>
          <a:p xmlns:a="http://schemas.openxmlformats.org/drawingml/2006/main">
            <a:r>
              <a:t>주력 활용 예: 번역</a:t>
            </a:r>
          </a:p>
          <a:p xmlns:a="http://schemas.openxmlformats.org/drawingml/2006/main">
            <a:r>
              <a:t>센터 실습 아이디어: 외국어 참가 안내문 초안</a:t>
            </a:r>
          </a:p>
          <a:p xmlns:a="http://schemas.openxmlformats.org/drawingml/2006/main">
            <a:r>
              <a:t>https://www.deepl.com/en/translator</a:t>
            </a:r>
          </a:p>
          <a:p xmlns:a="http://schemas.openxmlformats.org/drawingml/2006/main">
            <a:r>
              <a:t/>
            </a:r>
          </a:p>
          <a:p xmlns:a="http://schemas.openxmlformats.org/drawingml/2006/main">
            <a:r>
              <a:t>삽화는 내장 이미지 생성 도구로 제작한 가상 인물이며 공식 마스코트가 아니다. 이름과 직업은 PPT에서 편집 가능한 텍스트다.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신입사원에도 급이 있습니다.</a:t>
            </a:r>
          </a:p>
          <a:p xmlns:a="http://schemas.openxmlformats.org/drawingml/2006/main">
            <a:r>
              <a:t/>
            </a:r>
          </a:p>
          <a:p xmlns:a="http://schemas.openxmlformats.org/drawingml/2006/main">
            <a:r>
              <a:t>신입사원 비유를 이어, 같은 회사에서도 여러 모델군을 제공한다는 점을 설명한다. 각 회사의 세 캐릭터는 왼쪽에서 오른쪽으로 키가 작아진다.</a:t>
            </a:r>
          </a:p>
          <a:p xmlns:a="http://schemas.openxmlformats.org/drawingml/2006/main">
            <a:r>
              <a:t/>
            </a:r>
          </a:p>
          <a:p xmlns:a="http://schemas.openxmlformats.org/drawingml/2006/main">
            <a:r>
              <a:t>키는 모델군의 역할·규모 차이를 설명하는 교육용 비유다. 회사 간 성능 순위나 수치화한 벤치마크가 아니며, 특정 버전이 다른 회사 모델보다 우수하다는 뜻이 아니다. 모든 캐릭터는 가상의 성인이다.</a:t>
            </a:r>
          </a:p>
          <a:p xmlns:a="http://schemas.openxmlformats.org/drawingml/2006/main">
            <a:r>
              <a:t/>
            </a:r>
          </a:p>
          <a:p xmlns:a="http://schemas.openxmlformats.org/drawingml/2006/main">
            <a:r>
              <a:t>OpenAI는 Astra, Sol, Luna 모델군을 보여 준다. Astra는 고난도 작업, Sol은 성능과 시간·비용의 균형, Luna는 범위가 정해진 효율 중심 작업의 예로 설명한다. 세대 번호는 생략한다.</a:t>
            </a:r>
          </a:p>
          <a:p xmlns:a="http://schemas.openxmlformats.org/drawingml/2006/main">
            <a:r>
              <a:t/>
            </a:r>
          </a:p>
          <a:p xmlns:a="http://schemas.openxmlformats.org/drawingml/2006/main">
            <a:r>
              <a:t>Anthropic은 Claude의 Opus, Sonnet, Haiku 모델군을 보여 준다. Opus는 어려운 문제, Sonnet은 일상적인 복합 업무, Haiku는 빠르고 비용에 민감한 작업의 예로 설명한다.</a:t>
            </a:r>
          </a:p>
          <a:p xmlns:a="http://schemas.openxmlformats.org/drawingml/2006/main">
            <a:r>
              <a:t/>
            </a:r>
          </a:p>
          <a:p xmlns:a="http://schemas.openxmlformats.org/drawingml/2006/main">
            <a:r>
              <a:t>Google은 Gemini의 Pro, Flash, Flash-Lite 모델군을 보여 준다. 세대별 제공 모델과 미리보기·지원 상태가 다르므로 하나의 세대나 전체 제품 목록으로 해석하지 않는다.</a:t>
            </a:r>
          </a:p>
          <a:p xmlns:a="http://schemas.openxmlformats.org/drawingml/2006/main">
            <a:r>
              <a:t/>
            </a:r>
          </a:p>
          <a:p xmlns:a="http://schemas.openxmlformats.org/drawingml/2006/main">
            <a:r>
              <a:t>‘월급도 달라요.’는 이용 비용의 비유다. 구독료와 API 사용료는 다른 과금 방식이며, 요금제·모델 버전·입출력 양·제공 지역에 따라 실제 비용과 사용 가능 모델이 달라진다. 비싼 모델이 모든 업무에서 항상 최선이라는 뜻이 아니다.</a:t>
            </a:r>
          </a:p>
          <a:p xmlns:a="http://schemas.openxmlformats.org/drawingml/2006/main">
            <a:r>
              <a:t/>
            </a:r>
          </a:p>
          <a:p xmlns:a="http://schemas.openxmlformats.org/drawingml/2006/main">
            <a:r>
              <a:t>고등학교 적용 예: 단순 안내문 문장 수정은 가벼운 모델부터 시도하고, 조건이 복잡한 프로그램 운영안은 더 강한 모델도 비교해 본다. 사실·개인정보·안전 사항은 사람이 확인한다.</a:t>
            </a:r>
          </a:p>
          <a:p xmlns:a="http://schemas.openxmlformats.org/drawingml/2006/main">
            <a:r>
              <a:t/>
            </a:r>
          </a:p>
          <a:p xmlns:a="http://schemas.openxmlformats.org/drawingml/2006/main">
            <a:r>
              <a:t>삽화는 내장 이미지 생성 도구로 만든 의인화 장면으로, 회사의 공식 마스코트나 실제 직원을 나타내지 않는다. 제목·회사명·머리 위 이름표·월급 문구는 편집 가능한 PPT 텍스트다.</a:t>
            </a:r>
          </a:p>
          <a:p xmlns:a="http://schemas.openxmlformats.org/drawingml/2006/main">
            <a:r>
              <a:t/>
            </a:r>
          </a:p>
          <a:p xmlns:a="http://schemas.openxmlformats.org/drawingml/2006/main">
            <a:r>
              <a:t>공식 자료 확인: 2026-10-20</a:t>
            </a:r>
          </a:p>
          <a:p xmlns:a="http://schemas.openxmlformats.org/drawingml/2006/main">
            <a:r>
              <a:t/>
            </a:r>
          </a:p>
          <a:p xmlns:a="http://schemas.openxmlformats.org/drawingml/2006/main">
            <a:r>
              <a:t>https://developers.openai.com/api/docs/guides/model-selection</a:t>
            </a:r>
          </a:p>
          <a:p xmlns:a="http://schemas.openxmlformats.org/drawingml/2006/main">
            <a:r>
              <a:t>https://developers.openai.com/api/docs/guides/latest-model</a:t>
            </a:r>
          </a:p>
          <a:p xmlns:a="http://schemas.openxmlformats.org/drawingml/2006/main">
            <a:r>
              <a:t>https://www.anthropic.com/claude/opus</a:t>
            </a:r>
          </a:p>
          <a:p xmlns:a="http://schemas.openxmlformats.org/drawingml/2006/main">
            <a:r>
              <a:t>https://www.anthropic.com/claude/sonnet</a:t>
            </a:r>
          </a:p>
          <a:p xmlns:a="http://schemas.openxmlformats.org/drawingml/2006/main">
            <a:r>
              <a:t>https://www.anthropic.com/claude/haiku</a:t>
            </a:r>
          </a:p>
          <a:p xmlns:a="http://schemas.openxmlformats.org/drawingml/2006/main">
            <a:r>
              <a:t>https://ai.google.dev/gemini-api/docs/models</a:t>
            </a:r>
          </a:p>
          <a:p xmlns:a="http://schemas.openxmlformats.org/drawingml/2006/main">
            <a:r>
              <a:t/>
            </a:r>
          </a:p>
          <a:p xmlns:a="http://schemas.openxmlformats.org/drawingml/2006/main">
            <a:r>
              <a:t>모델은 학습된 AI 시스템이며 LLM은 대규모 언어 모델이다. 같은 서비스 안에서도 여러 모델을 고를 수 있다. 이 장은 대표 모델군의 교육용 비유이며 전체·최신 모델 목록이나 회사 간 성능 순위가 아니다. 모델 명칭·기능·이용 가능 여부는 계정과 시점에 따라 확인한다. 공식 자료 재확인: 2026-10-27</a:t>
            </a:r>
          </a:p>
          <a:p xmlns:a="http://schemas.openxmlformats.org/drawingml/2006/main">
            <a:r>
              <a:t>https://developers.openai.com/api/docs/guides/model-selection</a:t>
            </a:r>
          </a:p>
          <a:p xmlns:a="http://schemas.openxmlformats.org/drawingml/2006/main">
            <a:r>
              <a:t>https://www.anthropic.com/claude/opus</a:t>
            </a:r>
          </a:p>
          <a:p xmlns:a="http://schemas.openxmlformats.org/drawingml/2006/main">
            <a:r>
              <a:t>https://ai.google.dev/gemini-api/docs/models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AI라는 큰 범주 안에 생성형 AI가 있다. 모델은 학습된 시스템이며 LLM은 언어를 다루는 데 강한 모델의 한 종류다. ChatGPT 같은 서비스 이름과 서비스 안에서 사용하는 모델 이름을 구분한다. 오늘은 용어를 외우기보다 내가 주는 요청이 어느 종류의 일인지 이해하는 데 집중한다.</a:t>
            </a:r>
          </a:p>
          <a:p xmlns:a="http://schemas.openxmlformats.org/drawingml/2006/main">
            <a:r>
              <a:t/>
            </a:r>
          </a:p>
          <a:p xmlns:a="http://schemas.openxmlformats.org/drawingml/2006/main">
            <a:r>
              <a:t>https://www.irasutoya.com/2024/05/ai_0887710706.html</a:t>
            </a:r>
          </a:p>
          <a:p xmlns:a="http://schemas.openxmlformats.org/drawingml/2006/main">
            <a:r>
              <a:t/>
            </a:r>
          </a:p>
          <a:p xmlns:a="http://schemas.openxmlformats.org/drawingml/2006/main">
            <a:r>
              <a:t>https://www.irasutoya.com/p/terms.html</a:t>
            </a:r>
          </a:p>
          <a:p xmlns:a="http://schemas.openxmlformats.org/drawingml/2006/main">
            <a:r>
              <a:t/>
            </a:r>
          </a:p>
          <a:p xmlns:a="http://schemas.openxmlformats.org/drawingml/2006/main">
            <a:r>
              <a:t>https://www.irasutoya.com/2020/11/blog-post_3.html</a:t>
            </a:r>
          </a:p>
          <a:p xmlns:a="http://schemas.openxmlformats.org/drawingml/2006/main">
            <a:r>
              <a:t/>
            </a:r>
          </a:p>
          <a:p xmlns:a="http://schemas.openxmlformats.org/drawingml/2006/main">
            <a:r>
              <a:t>https://www.irasutoya.com/2024/05/ai_0664472612.html</a:t>
            </a:r>
          </a:p>
          <a:p xmlns:a="http://schemas.openxmlformats.org/drawingml/2006/main">
            <a:r>
              <a:t/>
            </a:r>
          </a:p>
          <a:p xmlns:a="http://schemas.openxmlformats.org/drawingml/2006/main">
            <a:r>
              <a:t>https://www.irasutoya.com/2024/12/ai.html</a:t>
            </a:r>
          </a:p>
          <a:p xmlns:a="http://schemas.openxmlformats.org/drawingml/2006/main">
            <a:r>
              <a:t/>
            </a:r>
          </a:p>
          <a:p xmlns:a="http://schemas.openxmlformats.org/drawingml/2006/main">
            <a:r>
              <a:t>삽화 © みふねたかし / いらすとや</a:t>
            </a:r>
          </a:p>
          <a:p xmlns:a="http://schemas.openxmlformats.org/drawingml/2006/main">
            <a:r>
              <a:t>https://www.irasutoya.com/2024/12/ai.html</a:t>
            </a:r>
          </a:p>
          <a:p xmlns:a="http://schemas.openxmlformats.org/drawingml/2006/main">
            <a:r>
              <a:t>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수업·동아리 기획, 모집 공지, 행사 운영 준비, 홈페이지 안내 수정 중 어느 일이 반복되는지 한 가지를 말해 보게 한다. 초안·변환·아이디어 확장·화면 제작을 서로 다른 사용 이유로 설명한다. 실제 센터의 운영 시간이나 정책을 가정하지 않는다.</a:t>
            </a:r>
          </a:p>
          <a:p xmlns:a="http://schemas.openxmlformats.org/drawingml/2006/main">
            <a:r>
              <a:t/>
            </a:r>
          </a:p>
          <a:p xmlns:a="http://schemas.openxmlformats.org/drawingml/2006/main">
            <a:r>
              <a:t>https://www.irasutoya.com/2021/06/blog-post_09.html</a:t>
            </a:r>
          </a:p>
          <a:p xmlns:a="http://schemas.openxmlformats.org/drawingml/2006/main">
            <a:r>
              <a:t/>
            </a:r>
          </a:p>
          <a:p xmlns:a="http://schemas.openxmlformats.org/drawingml/2006/main">
            <a:r>
              <a:t>https://www.irasutoya.com/p/terms.html</a:t>
            </a:r>
          </a:p>
          <a:p xmlns:a="http://schemas.openxmlformats.org/drawingml/2006/main">
            <a:r>
              <a:t/>
            </a:r>
          </a:p>
          <a:p xmlns:a="http://schemas.openxmlformats.org/drawingml/2006/main">
            <a:r>
              <a:t>https://www.irasutoya.com/2024/05/ai_02077105827.html</a:t>
            </a:r>
          </a:p>
          <a:p xmlns:a="http://schemas.openxmlformats.org/drawingml/2006/main">
            <a:r>
              <a:t/>
            </a:r>
          </a:p>
          <a:p xmlns:a="http://schemas.openxmlformats.org/drawingml/2006/main">
            <a:r>
              <a:t>https://www.irasutoya.com/2021/01/blog-post_17.html</a:t>
            </a:r>
          </a:p>
          <a:p xmlns:a="http://schemas.openxmlformats.org/drawingml/2006/main">
            <a:r>
              <a:t/>
            </a:r>
          </a:p>
          <a:p xmlns:a="http://schemas.openxmlformats.org/drawingml/2006/main">
            <a:r>
              <a:t>https://www.irasutoya.com/2024/05/ai_0887710706.html</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https://www.irasutoya.com/p/terms.html</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AI가 정보를 만들었다고 학교의 일정·요금·참가 자격이 확정되는 것은 아니다. 사람을 대하는 판단과 운영 승인은 담당자가 맡는다. AI와 업무를 나누는 기준은 결과를 누가 확인하고 공개를 결정할지까지 포함한다.</a:t>
            </a:r>
          </a:p>
          <a:p xmlns:a="http://schemas.openxmlformats.org/drawingml/2006/main">
            <a:r>
              <a:t/>
            </a:r>
          </a:p>
          <a:p xmlns:a="http://schemas.openxmlformats.org/drawingml/2006/main">
            <a:r>
              <a:t>https://www.irasutoya.com/2024/05/ai_0817088791.html</a:t>
            </a:r>
          </a:p>
          <a:p xmlns:a="http://schemas.openxmlformats.org/drawingml/2006/main">
            <a:r>
              <a:t/>
            </a:r>
          </a:p>
          <a:p xmlns:a="http://schemas.openxmlformats.org/drawingml/2006/main">
            <a:r>
              <a:t>https://www.irasutoya.com/p/terms.html</a:t>
            </a:r>
          </a:p>
          <a:p xmlns:a="http://schemas.openxmlformats.org/drawingml/2006/main">
            <a:r>
              <a:t/>
            </a:r>
          </a:p>
          <a:p xmlns:a="http://schemas.openxmlformats.org/drawingml/2006/main">
            <a:r>
              <a:t>https://www.irasutoya.com/2021/06/blog-post_09.html</a:t>
            </a:r>
          </a:p>
          <a:p xmlns:a="http://schemas.openxmlformats.org/drawingml/2006/main">
            <a:r>
              <a:t/>
            </a:r>
          </a:p>
          <a:p xmlns:a="http://schemas.openxmlformats.org/drawingml/2006/main">
            <a:r>
              <a:t>https://www.irasutoya.com/2024/05/ai_0664472612.html</a:t>
            </a:r>
          </a:p>
          <a:p xmlns:a="http://schemas.openxmlformats.org/drawingml/2006/main">
            <a:r>
              <a:t/>
            </a:r>
          </a:p>
          <a:p xmlns:a="http://schemas.openxmlformats.org/drawingml/2006/main">
            <a:r>
              <a:t>삽화 © みふねたかし / いらすとや</a:t>
            </a:r>
          </a:p>
          <a:p xmlns:a="http://schemas.openxmlformats.org/drawingml/2006/main">
            <a:r>
              <a:t>https://www.irasutoya.com/2021/06/blog-post_09.html</a:t>
            </a:r>
          </a:p>
          <a:p xmlns:a="http://schemas.openxmlformats.org/drawingml/2006/main">
            <a:r>
              <a:t>https://www.irasutoya.com/p/terms.html</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검색은 기존 자료를 찾는 작업, 생성형 대화는 주어진 자료를 정리하거나 새 초안을 만드는 작업으로 구분해 설명한다. 요즘 서비스는 두 기능을 함께 제공할 수 있다. AI가 제시한 출처도 존재하고 내용이 맞는지 확인한다.</a:t>
            </a:r>
          </a:p>
          <a:p xmlns:a="http://schemas.openxmlformats.org/drawingml/2006/main">
            <a:r>
              <a:t/>
            </a:r>
          </a:p>
          <a:p xmlns:a="http://schemas.openxmlformats.org/drawingml/2006/main">
            <a:r>
              <a:t>https://www.irasutoya.com/2024/05/ai.html</a:t>
            </a:r>
          </a:p>
          <a:p xmlns:a="http://schemas.openxmlformats.org/drawingml/2006/main">
            <a:r>
              <a:t/>
            </a:r>
          </a:p>
          <a:p xmlns:a="http://schemas.openxmlformats.org/drawingml/2006/main">
            <a:r>
              <a:t>https://www.irasutoya.com/p/terms.html</a:t>
            </a:r>
          </a:p>
          <a:p xmlns:a="http://schemas.openxmlformats.org/drawingml/2006/main">
            <a:r>
              <a:t/>
            </a:r>
          </a:p>
          <a:p xmlns:a="http://schemas.openxmlformats.org/drawingml/2006/main">
            <a:r>
              <a:t>https://www.irasutoya.com/2021/01/blog-post_17.html</a:t>
            </a:r>
          </a:p>
          <a:p xmlns:a="http://schemas.openxmlformats.org/drawingml/2006/main">
            <a:r>
              <a:t/>
            </a:r>
          </a:p>
          <a:p xmlns:a="http://schemas.openxmlformats.org/drawingml/2006/main">
            <a:r>
              <a:t>삽화 © みふねたかし / いらすとや</a:t>
            </a:r>
          </a:p>
          <a:p xmlns:a="http://schemas.openxmlformats.org/drawingml/2006/main">
            <a:r>
              <a:t>https://www.irasutoya.com/2024/05/ai.html</a:t>
            </a:r>
          </a:p>
          <a:p xmlns:a="http://schemas.openxmlformats.org/drawingml/2006/main">
            <a:r>
              <a:t>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AI를 써 보니 잘 되는지 청중에게 짧게 질문한다. 반응을 듣고 다음 장으로 이어 간다. 별도의 짝 활동, 모둠 발표, 앱 실행을 요구하지 않는다.</a:t>
            </a:r>
          </a:p>
          <a:p xmlns:a="http://schemas.openxmlformats.org/drawingml/2006/main">
            <a:r>
              <a:t/>
            </a:r>
          </a:p>
          <a:p xmlns:a="http://schemas.openxmlformats.org/drawingml/2006/main">
            <a:r>
              <a:t>다음 장 연결: ‘새로 온 동료에게 아무 설명 없이 일을 맡기면 막막하겠죠. AI에게도 우리가 하는 일을 먼저 알려 주면 좋겠습니다.’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AI한테 적응을 잘하도록 우리가 무엇을 하는지 가르쳐줘야해요. 이 설명은 업무의 맥락을 주는 비유이며 AI가 우리 학교 정보를 영구 학습한다는 뜻은 아니다. 목적·대상·상황과 자료를 대화에 제공한다. 실제 학생 개인정보와 비공개 학교 업무 문서는 실습에 넣지 않는다.</a:t>
            </a:r>
          </a:p>
          <a:p xmlns:a="http://schemas.openxmlformats.org/drawingml/2006/main">
            <a:r>
              <a:t/>
            </a:r>
          </a:p>
          <a:p xmlns:a="http://schemas.openxmlformats.org/drawingml/2006/main">
            <a:r>
              <a:t>https://www.irasutoya.com/2024/05/ai_0887710706.html</a:t>
            </a:r>
          </a:p>
          <a:p xmlns:a="http://schemas.openxmlformats.org/drawingml/2006/main">
            <a:r>
              <a:t/>
            </a:r>
          </a:p>
          <a:p xmlns:a="http://schemas.openxmlformats.org/drawingml/2006/main">
            <a:r>
              <a:t>https://www.irasutoya.com/p/terms.html</a:t>
            </a:r>
          </a:p>
          <a:p xmlns:a="http://schemas.openxmlformats.org/drawingml/2006/main">
            <a:r>
              <a:t/>
            </a:r>
          </a:p>
          <a:p xmlns:a="http://schemas.openxmlformats.org/drawingml/2006/main">
            <a:r>
              <a:t>삽화 © みふねたかし / いらすとや</a:t>
            </a:r>
          </a:p>
          <a:p xmlns:a="http://schemas.openxmlformats.org/drawingml/2006/main">
            <a:r>
              <a:t>https://www.irasutoya.com/2024/05/ai_02077105827.html</a:t>
            </a:r>
          </a:p>
          <a:p xmlns:a="http://schemas.openxmlformats.org/drawingml/2006/main">
            <a:r>
              <a:t>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역할·조건·출력형식은 요청을 구체적으로 만드는 요소다. 역할은 관점, 조건은 지켜야 할 기준, 출력형식은 표·목록·문장 수처럼 받고 싶은 모양이다. 채팅은 대화를 주고받는 행위이고 프롬프트는 그 안에 입력하는 요청이다.</a:t>
            </a:r>
          </a:p>
          <a:p xmlns:a="http://schemas.openxmlformats.org/drawingml/2006/main">
            <a:r>
              <a:t/>
            </a:r>
          </a:p>
          <a:p xmlns:a="http://schemas.openxmlformats.org/drawingml/2006/main">
            <a:r>
              <a:t>https://www.irasutoya.com/2021/06/blog-post_03.html</a:t>
            </a:r>
          </a:p>
          <a:p xmlns:a="http://schemas.openxmlformats.org/drawingml/2006/main">
            <a:r>
              <a:t/>
            </a:r>
          </a:p>
          <a:p xmlns:a="http://schemas.openxmlformats.org/drawingml/2006/main">
            <a:r>
              <a:t>https://www.irasutoya.com/p/terms.html</a:t>
            </a:r>
          </a:p>
          <a:p xmlns:a="http://schemas.openxmlformats.org/drawingml/2006/main">
            <a:r>
              <a:t/>
            </a:r>
          </a:p>
          <a:p xmlns:a="http://schemas.openxmlformats.org/drawingml/2006/main">
            <a:r>
              <a:t>https://www.irasutoya.com/2024/05/ai.html</a:t>
            </a:r>
          </a:p>
          <a:p xmlns:a="http://schemas.openxmlformats.org/drawingml/2006/main">
            <a:r>
              <a:t/>
            </a:r>
          </a:p>
          <a:p xmlns:a="http://schemas.openxmlformats.org/drawingml/2006/main">
            <a:r>
              <a:t>삽화 © みふねたかし / いらすとや</a:t>
            </a:r>
          </a:p>
          <a:p xmlns:a="http://schemas.openxmlformats.org/drawingml/2006/main">
            <a:r>
              <a:t>https://www.irasutoya.com/2021/06/blog-post_03.html</a:t>
            </a:r>
          </a:p>
          <a:p xmlns:a="http://schemas.openxmlformats.org/drawingml/2006/main">
            <a:r>
              <a:t>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강사가 먼저 시연하고 참가자는 같은 문장을 입력한다. 예시 학교와 프로그램은 가상이다. 일정을 임의로 정하지 말고 미정으로 표시하도록 한다. AI 답변이 모두 같은 문장이 나올 필요는 없다. 요청한 조건을 지켰는지 참가자가 직접 확인한다.</a:t>
            </a:r>
          </a:p>
          <a:p xmlns:a="http://schemas.openxmlformats.org/drawingml/2006/main">
            <a:r>
              <a:t/>
            </a:r>
          </a:p>
          <a:p xmlns:a="http://schemas.openxmlformats.org/drawingml/2006/main">
            <a:r>
              <a:t>실습 요청문</a:t>
            </a:r>
          </a:p>
          <a:p xmlns:a="http://schemas.openxmlformats.org/drawingml/2006/main">
            <a:r>
              <a:t>당신은 고등학교 홍보 담당자입니다.</a:t>
            </a:r>
          </a:p>
          <a:p xmlns:a="http://schemas.openxmlformats.org/drawingml/2006/main">
            <a:r>
              <a:t>가상의 별빛학교에서 고등학생 탐구 수업을 소개합니다.</a:t>
            </a:r>
          </a:p>
          <a:p xmlns:a="http://schemas.openxmlformats.org/drawingml/2006/main">
            <a:r>
              <a:t>준비물은 필기구와 개인 물병입니다.</a:t>
            </a:r>
          </a:p>
          <a:p xmlns:a="http://schemas.openxmlformats.org/drawingml/2006/main">
            <a:r>
              <a:t>다정한 말투로 제목 하나와 안내문 네 문장을 써 주세요.</a:t>
            </a:r>
          </a:p>
          <a:p xmlns:a="http://schemas.openxmlformats.org/drawingml/2006/main">
            <a:r>
              <a:t>아직 정하지 않은 일정·장소·재료비는 “미정”으로 쓰세요.</a:t>
            </a:r>
          </a:p>
          <a:p xmlns:a="http://schemas.openxmlformats.org/drawingml/2006/main">
            <a:r>
              <a:t/>
            </a:r>
          </a:p>
          <a:p xmlns:a="http://schemas.openxmlformats.org/drawingml/2006/main">
            <a:r>
              <a:t>https://www.irasutoya.com/2021/06/blog-post_03.html</a:t>
            </a:r>
          </a:p>
          <a:p xmlns:a="http://schemas.openxmlformats.org/drawingml/2006/main">
            <a:r>
              <a:t/>
            </a:r>
          </a:p>
          <a:p xmlns:a="http://schemas.openxmlformats.org/drawingml/2006/main">
            <a:r>
              <a:t>https://www.irasutoya.com/p/terms.html</a:t>
            </a:r>
          </a:p>
          <a:p xmlns:a="http://schemas.openxmlformats.org/drawingml/2006/main">
            <a:r>
              <a:t/>
            </a:r>
          </a:p>
          <a:p xmlns:a="http://schemas.openxmlformats.org/drawingml/2006/main">
            <a:r>
              <a:t>https://www.irasutoya.com/2020/04/blog-post_598.html</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https://www.irasutoya.com/2021/01/blog-post_315.html</a:t>
            </a:r>
          </a:p>
          <a:p xmlns:a="http://schemas.openxmlformats.org/drawingml/2006/main">
            <a:r>
              <a:t>https://www.irasutoya.com/p/terms.html</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처음부터 완벽한 요청을 만들 필요는 없다. 앞에서 만든 탐구 수업 안내문을 이어서 다듬는다. 제목 유지, 대상 변경, 준비물 목록처럼 어느 부분을 바꿀지 지정한다. 문장을 고치는 중에 날짜·비용을 새로 만들지 않았는지도 확인한다.</a:t>
            </a:r>
          </a:p>
          <a:p xmlns:a="http://schemas.openxmlformats.org/drawingml/2006/main">
            <a:r>
              <a:t/>
            </a:r>
          </a:p>
          <a:p xmlns:a="http://schemas.openxmlformats.org/drawingml/2006/main">
            <a:r>
              <a:t>https://www.irasutoya.com/2024/05/ai_0887710706.html</a:t>
            </a:r>
          </a:p>
          <a:p xmlns:a="http://schemas.openxmlformats.org/drawingml/2006/main">
            <a:r>
              <a:t/>
            </a:r>
          </a:p>
          <a:p xmlns:a="http://schemas.openxmlformats.org/drawingml/2006/main">
            <a:r>
              <a:t>https://www.irasutoya.com/p/terms.html</a:t>
            </a:r>
          </a:p>
          <a:p xmlns:a="http://schemas.openxmlformats.org/drawingml/2006/main">
            <a:r>
              <a:t/>
            </a:r>
          </a:p>
          <a:p xmlns:a="http://schemas.openxmlformats.org/drawingml/2006/main">
            <a:r>
              <a:t>https://www.irasutoya.com/2024/05/ai.html</a:t>
            </a:r>
          </a:p>
          <a:p xmlns:a="http://schemas.openxmlformats.org/drawingml/2006/main">
            <a:r>
              <a:t/>
            </a:r>
          </a:p>
          <a:p xmlns:a="http://schemas.openxmlformats.org/drawingml/2006/main">
            <a:r>
              <a:t>https://www.irasutoya.com/2021/06/blog-post_03.html</a:t>
            </a:r>
          </a:p>
          <a:p xmlns:a="http://schemas.openxmlformats.org/drawingml/2006/main">
            <a:r>
              <a:t/>
            </a:r>
          </a:p>
          <a:p xmlns:a="http://schemas.openxmlformats.org/drawingml/2006/main">
            <a:r>
              <a:t>삽화 © みふねたかし / いらすとや</a:t>
            </a:r>
          </a:p>
          <a:p xmlns:a="http://schemas.openxmlformats.org/drawingml/2006/main">
            <a:r>
              <a:t>https://www.irasutoya.com/2024/05/ai_0817088791.html</a:t>
            </a:r>
          </a:p>
          <a:p xmlns:a="http://schemas.openxmlformats.org/drawingml/2006/main">
            <a:r>
              <a:t>https://www.irasutoya.com/p/terms.html</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토큰은 모델의 텍스트 처리 단위이며 일반적인 글자 수와 다르다. 컨텍스트 창은 모델이 한 번에 다룰 수 있는 정보량의 범위다. 긴 대화에서 이전 정보를 모두 정확히 기억한다고 가정하지 않는다. 한도와 처리 방식은 모델·기능마다 달라 숫자를 외우게 하지 않는다.</a:t>
            </a:r>
          </a:p>
          <a:p xmlns:a="http://schemas.openxmlformats.org/drawingml/2006/main">
            <a:r>
              <a:t/>
            </a:r>
          </a:p>
          <a:p xmlns:a="http://schemas.openxmlformats.org/drawingml/2006/main">
            <a:r>
              <a:t>https://developers.openai.com/api/docs/guides/token-counting</a:t>
            </a:r>
          </a:p>
          <a:p xmlns:a="http://schemas.openxmlformats.org/drawingml/2006/main">
            <a:r>
              <a:t/>
            </a:r>
          </a:p>
          <a:p xmlns:a="http://schemas.openxmlformats.org/drawingml/2006/main">
            <a:r>
              <a:t>https://help.openai.com/en/articles/4936856-understanding-and-counting-tokens</a:t>
            </a:r>
          </a:p>
          <a:p xmlns:a="http://schemas.openxmlformats.org/drawingml/2006/main">
            <a:r>
              <a:t/>
            </a:r>
          </a:p>
          <a:p xmlns:a="http://schemas.openxmlformats.org/drawingml/2006/main">
            <a:r>
              <a:t>https://www.irasutoya.com/2024/06/hbm.html</a:t>
            </a:r>
          </a:p>
          <a:p xmlns:a="http://schemas.openxmlformats.org/drawingml/2006/main">
            <a:r>
              <a:t/>
            </a:r>
          </a:p>
          <a:p xmlns:a="http://schemas.openxmlformats.org/drawingml/2006/main">
            <a:r>
              <a:t>https://www.irasutoya.com/p/terms.html</a:t>
            </a:r>
          </a:p>
          <a:p xmlns:a="http://schemas.openxmlformats.org/drawingml/2006/main">
            <a:r>
              <a:t/>
            </a:r>
          </a:p>
          <a:p xmlns:a="http://schemas.openxmlformats.org/drawingml/2006/main">
            <a:r>
              <a:t>삽화 © みふねたかし / いらすとや</a:t>
            </a:r>
          </a:p>
          <a:p xmlns:a="http://schemas.openxmlformats.org/drawingml/2006/main">
            <a:r>
              <a:t>https://www.irasutoya.com/2020/07/blog-post_343.html</a:t>
            </a:r>
          </a:p>
          <a:p xmlns:a="http://schemas.openxmlformats.org/drawingml/2006/main">
            <a:r>
              <a:t>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멀티모달은 글·이미지·음성·영상처럼 서로 다른 종류의 정보를 다룬다는 뜻이다. 모든 서비스나 모델이 모든 입력과 출력을 제공하는 것은 아니다. 실제 학생의 얼굴·음성·연락처와 비공개 회의자료는 학교 기준과 공개 허용 여부를 확인하기 전 업로드하지 않는다.</a:t>
            </a:r>
          </a:p>
          <a:p xmlns:a="http://schemas.openxmlformats.org/drawingml/2006/main">
            <a:r>
              <a:t/>
            </a:r>
          </a:p>
          <a:p xmlns:a="http://schemas.openxmlformats.org/drawingml/2006/main">
            <a:r>
              <a:t>https://www.irasutoya.com/2021/06/blog-post_03.html</a:t>
            </a:r>
          </a:p>
          <a:p xmlns:a="http://schemas.openxmlformats.org/drawingml/2006/main">
            <a:r>
              <a:t/>
            </a:r>
          </a:p>
          <a:p xmlns:a="http://schemas.openxmlformats.org/drawingml/2006/main">
            <a:r>
              <a:t>https://www.irasutoya.com/p/terms.html</a:t>
            </a:r>
          </a:p>
          <a:p xmlns:a="http://schemas.openxmlformats.org/drawingml/2006/main">
            <a:r>
              <a:t/>
            </a:r>
          </a:p>
          <a:p xmlns:a="http://schemas.openxmlformats.org/drawingml/2006/main">
            <a:r>
              <a:t>삽화 © みふねたかし / いらすとや</a:t>
            </a:r>
          </a:p>
          <a:p xmlns:a="http://schemas.openxmlformats.org/drawingml/2006/main">
            <a:r>
              <a:t>https://www.irasutoya.com/2021/06/blog-post_03.html</a:t>
            </a:r>
          </a:p>
          <a:p xmlns:a="http://schemas.openxmlformats.org/drawingml/2006/main">
            <a:r>
              <a:t>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도구는 일을 수행하는 수단이며 에이전트는 여러 단계를 계획하고 수행하는 방식이다. Chat, Work, Codex의 직무 비유는 역할을 이해하기 위한 설명이고 기능은 겹칠 수 있다. 제품 이름을 역할과 일대일로 동일시하지 않는다. 실제로 할 수 있는 일과 연결된 도구·권한은 계정과 환경마다 다르다. 중요한 공개나 운영 변경은 확인과 승인 기준을 정한다.</a:t>
            </a:r>
          </a:p>
          <a:p xmlns:a="http://schemas.openxmlformats.org/drawingml/2006/main">
            <a:r>
              <a:t/>
            </a:r>
          </a:p>
          <a:p xmlns:a="http://schemas.openxmlformats.org/drawingml/2006/main">
            <a:r>
              <a:t>https://www.irasutoya.com/2020/04/blog-post_12.html</a:t>
            </a:r>
          </a:p>
          <a:p xmlns:a="http://schemas.openxmlformats.org/drawingml/2006/main">
            <a:r>
              <a:t/>
            </a:r>
          </a:p>
          <a:p xmlns:a="http://schemas.openxmlformats.org/drawingml/2006/main">
            <a:r>
              <a:t>https://www.irasutoya.com/p/terms.html</a:t>
            </a:r>
          </a:p>
          <a:p xmlns:a="http://schemas.openxmlformats.org/drawingml/2006/main">
            <a:r>
              <a:t/>
            </a:r>
          </a:p>
          <a:p xmlns:a="http://schemas.openxmlformats.org/drawingml/2006/main">
            <a:r>
              <a:t>https://help.openai.com/en/articles/20001275-chatgpt-work-and-codex</a:t>
            </a:r>
          </a:p>
          <a:p xmlns:a="http://schemas.openxmlformats.org/drawingml/2006/main">
            <a:r>
              <a:t/>
            </a:r>
          </a:p>
          <a:p xmlns:a="http://schemas.openxmlformats.org/drawingml/2006/main">
            <a:r>
              <a:t>https://www.irasutoya.com/2021/01/blog-post_42.html</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https://www.irasutoya.com/2021/01/blog-post_42.html</a:t>
            </a:r>
          </a:p>
          <a:p xmlns:a="http://schemas.openxmlformats.org/drawingml/2006/main">
            <a:r>
              <a:t>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가상의 잘못된 공지에서 오류 두 개를 찾아보게 한다. 금액과 마감 날짜는 운영자가 확정한 사실이 아니다. 원문과 대조하고 모르는 내용은 미정 또는 확인 필요로 표시한다. 매끄러운 말투나 링크가 있다는 이유만으로 사실이라고 판단하지 않는다.</a:t>
            </a:r>
          </a:p>
          <a:p xmlns:a="http://schemas.openxmlformats.org/drawingml/2006/main">
            <a:r>
              <a:t/>
            </a:r>
          </a:p>
          <a:p xmlns:a="http://schemas.openxmlformats.org/drawingml/2006/main">
            <a:r>
              <a:t>https://www.irasutoya.com/2024/05/ai_0887710706.html</a:t>
            </a:r>
          </a:p>
          <a:p xmlns:a="http://schemas.openxmlformats.org/drawingml/2006/main">
            <a:r>
              <a:t/>
            </a:r>
          </a:p>
          <a:p xmlns:a="http://schemas.openxmlformats.org/drawingml/2006/main">
            <a:r>
              <a:t>https://www.irasutoya.com/p/terms.html</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개인정보·저작권·공개 전 검수 설명을 한 장에서 함께 다룬다. AI가 만든 결과도 사실과 적합성을 확인해야 한다. 실제 참가자 명단, 상담 이력, 비공개 운영 자료는 실습에 입력하지 않는다. 특정 성별·장애·가정형편에 대한 편견이 들어가지 않았는지 살핀다. 법률 자문이나 학교의 확정 정책을 대신하는 설명이 아니다.</a:t>
            </a:r>
          </a:p>
          <a:p xmlns:a="http://schemas.openxmlformats.org/drawingml/2006/main">
            <a:r>
              <a:t/>
            </a:r>
          </a:p>
          <a:p xmlns:a="http://schemas.openxmlformats.org/drawingml/2006/main">
            <a:r>
              <a:t>https://www.irasutoya.com/2021/01/blog-post_8.html</a:t>
            </a:r>
          </a:p>
          <a:p xmlns:a="http://schemas.openxmlformats.org/drawingml/2006/main">
            <a:r>
              <a:t/>
            </a:r>
          </a:p>
          <a:p xmlns:a="http://schemas.openxmlformats.org/drawingml/2006/main">
            <a:r>
              <a:t>https://www.irasutoya.com/p/terms.html</a:t>
            </a:r>
          </a:p>
          <a:p xmlns:a="http://schemas.openxmlformats.org/drawingml/2006/main">
            <a:r>
              <a:t/>
            </a:r>
          </a:p>
          <a:p xmlns:a="http://schemas.openxmlformats.org/drawingml/2006/main">
            <a:r>
              <a:t>https://www.irasutoya.com/2021/01/blog-post_17.html</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https://www.irasutoya.com/2021/01/blog-post_8.html</a:t>
            </a:r>
          </a:p>
          <a:p xmlns:a="http://schemas.openxmlformats.org/drawingml/2006/main">
            <a:r>
              <a:t>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URL은 접속 방식·도메인·경로 등을 포함한 전체 위치 주소다. 도메인은 주소의 이름 부분이다. 호스팅은 서버를 통해 홈페이지 파일이나 앱을 제공하는 서비스다. HTML은 내용과 구조, CSS는 스타일, 반응형은 화면 크기에 맞게 달라지는 배치다. 다음 날 홈페이지 실무에서 실제 주소와 화면으로 다시 다룬다.</a:t>
            </a:r>
          </a:p>
          <a:p xmlns:a="http://schemas.openxmlformats.org/drawingml/2006/main">
            <a:r>
              <a:t/>
            </a:r>
          </a:p>
          <a:p xmlns:a="http://schemas.openxmlformats.org/drawingml/2006/main">
            <a:r>
              <a:t>https://www.irasutoya.com/2021/01/blog-post_366.html</a:t>
            </a:r>
          </a:p>
          <a:p xmlns:a="http://schemas.openxmlformats.org/drawingml/2006/main">
            <a:r>
              <a:t/>
            </a:r>
          </a:p>
          <a:p xmlns:a="http://schemas.openxmlformats.org/drawingml/2006/main">
            <a:r>
              <a:t>https://www.irasutoya.com/p/terms.html</a:t>
            </a:r>
          </a:p>
          <a:p xmlns:a="http://schemas.openxmlformats.org/drawingml/2006/main">
            <a:r>
              <a:t/>
            </a:r>
          </a:p>
          <a:p xmlns:a="http://schemas.openxmlformats.org/drawingml/2006/main">
            <a:r>
              <a:t>https://www.irasutoya.com/2020/04/blog-post_838.html</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https://www.irasutoya.com/2021/01/blog-post_366.html</a:t>
            </a:r>
          </a:p>
          <a:p xmlns:a="http://schemas.openxmlformats.org/drawingml/2006/main">
            <a:r>
              <a:t>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접속 가능한 참가자는 직접 입력하고 어려운 참가자는 짝과 함께 진행한다. 표에서 자신이 해 보고 싶은 준비 업무 하나를 고른다. 같은 대화에서 초안을 받고 한 번 수정한다. 어떤 조건을 더 주니 답이 좋아졌는지 나눈다. 실제 학생 개인정보나 센터 비공개 자료를 쓰지 않는다.</a:t>
            </a:r>
          </a:p>
          <a:p xmlns:a="http://schemas.openxmlformats.org/drawingml/2006/main">
            <a:r>
              <a:t/>
            </a:r>
          </a:p>
          <a:p xmlns:a="http://schemas.openxmlformats.org/drawingml/2006/main">
            <a:r>
              <a:t>실습 요청문</a:t>
            </a:r>
          </a:p>
          <a:p xmlns:a="http://schemas.openxmlformats.org/drawingml/2006/main">
            <a:r>
              <a:t>당신은 고등학교 수업 설계 조력자입니다.</a:t>
            </a:r>
          </a:p>
          <a:p xmlns:a="http://schemas.openxmlformats.org/drawingml/2006/main">
            <a:r>
              <a:t>가상의 학교에서 50분 탐구 수업을 준비합니다.</a:t>
            </a:r>
          </a:p>
          <a:p xmlns:a="http://schemas.openxmlformats.org/drawingml/2006/main">
            <a:r>
              <a:t>도입·탐구·정리 활동과 AI가 도울 일을 표로 정리해 주세요.</a:t>
            </a:r>
          </a:p>
          <a:p xmlns:a="http://schemas.openxmlformats.org/drawingml/2006/main">
            <a:r>
              <a:t>모르는 일정·요금은 만들어 내지 마세요.</a:t>
            </a:r>
          </a:p>
          <a:p xmlns:a="http://schemas.openxmlformats.org/drawingml/2006/main">
            <a:r>
              <a:t>그중 내가 고른 업무 하나의 첫 초안을 만들어 주세요.</a:t>
            </a:r>
          </a:p>
          <a:p xmlns:a="http://schemas.openxmlformats.org/drawingml/2006/main">
            <a:r>
              <a:t/>
            </a:r>
          </a:p>
          <a:p xmlns:a="http://schemas.openxmlformats.org/drawingml/2006/main">
            <a:r>
              <a:t>https://www.irasutoya.com/2020/04/blog-post_598.html</a:t>
            </a:r>
          </a:p>
          <a:p xmlns:a="http://schemas.openxmlformats.org/drawingml/2006/main">
            <a:r>
              <a:t/>
            </a:r>
          </a:p>
          <a:p xmlns:a="http://schemas.openxmlformats.org/drawingml/2006/main">
            <a:r>
              <a:t>https://www.irasutoya.com/p/terms.html</a:t>
            </a:r>
          </a:p>
          <a:p xmlns:a="http://schemas.openxmlformats.org/drawingml/2006/main">
            <a:r>
              <a:t/>
            </a:r>
          </a:p>
          <a:p xmlns:a="http://schemas.openxmlformats.org/drawingml/2006/main">
            <a:r>
              <a:t>삽화 © みふねたかし / いらすとや</a:t>
            </a:r>
          </a:p>
          <a:p xmlns:a="http://schemas.openxmlformats.org/drawingml/2006/main">
            <a:r>
              <a:t>https://www.irasutoya.com/2020/09/blog-post_8.html</a:t>
            </a:r>
          </a:p>
          <a:p xmlns:a="http://schemas.openxmlformats.org/drawingml/2006/main">
            <a:r>
              <a:t>https://www.irasutoya.com/p/terms.html</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다섯 문항을 말로 맞힌다. 오른쪽 정답을 손이나 포인터로 가리고 진행할 수 있다. 프롬프트·환각·에이전트·반응형·토큰을 실제 동아리 안내문과 홈페이지 상황에 연결해서 설명한다.</a:t>
            </a:r>
          </a:p>
          <a:p xmlns:a="http://schemas.openxmlformats.org/drawingml/2006/main">
            <a:r>
              <a:t/>
            </a:r>
          </a:p>
          <a:p xmlns:a="http://schemas.openxmlformats.org/drawingml/2006/main">
            <a:r>
              <a:t>https://www.irasutoya.com/2024/05/ai_02077105827.html</a:t>
            </a:r>
          </a:p>
          <a:p xmlns:a="http://schemas.openxmlformats.org/drawingml/2006/main">
            <a:r>
              <a:t/>
            </a:r>
          </a:p>
          <a:p xmlns:a="http://schemas.openxmlformats.org/drawingml/2006/main">
            <a:r>
              <a:t>https://www.irasutoya.com/p/terms.html</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다음 홈페이지 실무의 순서를 안내한다. 공식 배포처에서 에이전트를 설치하고 필요한 인터넷 서비스에 각자 가입한다. 비밀번호·인증번호·결제정보는 화면 공유나 채팅으로 전달하지 않는다. 첫 홈페이지는 가상 학교와 프로그램을 소개하는 정적 교육용 시제품으로 만든다. 개인정보·실제 신청·결제 기능은 넣지 않는다. 공개 전 내용과 이미지 권리를 확인하고 공개 주소에서 화면과 링크를 다시 확인한다.</a:t>
            </a:r>
          </a:p>
          <a:p xmlns:a="http://schemas.openxmlformats.org/drawingml/2006/main">
            <a:r>
              <a:t/>
            </a:r>
          </a:p>
          <a:p xmlns:a="http://schemas.openxmlformats.org/drawingml/2006/main">
            <a:r>
              <a:t>https://www.irasutoya.com/2024/05/ai_0817088791.html</a:t>
            </a:r>
          </a:p>
          <a:p xmlns:a="http://schemas.openxmlformats.org/drawingml/2006/main">
            <a:r>
              <a:t/>
            </a:r>
          </a:p>
          <a:p xmlns:a="http://schemas.openxmlformats.org/drawingml/2006/main">
            <a:r>
              <a:t>https://www.irasutoya.com/p/terms.html</a:t>
            </a:r>
          </a:p>
          <a:p xmlns:a="http://schemas.openxmlformats.org/drawingml/2006/main">
            <a:r>
              <a:t/>
            </a:r>
          </a:p>
          <a:p xmlns:a="http://schemas.openxmlformats.org/drawingml/2006/main">
            <a:r>
              <a:t>https://www.irasutoya.com/2024/05/ai_0664472612.html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Relationships xmlns="http://schemas.openxmlformats.org/package/2006/relationships"><Relationship Type="http://schemas.openxmlformats.org/officeDocument/2006/relationships/slideMaster" Target="/ppt/slideMasters/slideMaster1.xml" Id="R033c77eda2494e71" /></Relationships>
</file>

<file path=ppt/slideLayouts/_rels/slideLayout2.xml.rels><?xml version='1.0' encoding='utf-8'?>
<Relationships xmlns="http://schemas.openxmlformats.org/package/2006/relationships"><Relationship Type="http://schemas.openxmlformats.org/officeDocument/2006/relationships/slideMaster" Target="/ppt/slideMasters/slideMaster1.xml" Id="Re268693aee6a4414" /></Relationships>
</file>

<file path=ppt/slideLayouts/_rels/slideLayout3.xml.rels><?xml version='1.0' encoding='utf-8'?>
<Relationships xmlns="http://schemas.openxmlformats.org/package/2006/relationships"><Relationship Type="http://schemas.openxmlformats.org/officeDocument/2006/relationships/slideMaster" Target="/ppt/slideMasters/slideMaster1.xml" Id="Re159231b24ea4f9a" /></Relationships>
</file>

<file path=ppt/slideLayouts/_rels/slideLayout4.xml.rels><?xml version='1.0' encoding='utf-8'?>
<Relationships xmlns="http://schemas.openxmlformats.org/package/2006/relationships"><Relationship Type="http://schemas.openxmlformats.org/officeDocument/2006/relationships/slideMaster" Target="/ppt/slideMasters/slideMaster1.xml" Id="Rf3461100ede148b4" /></Relationships>
</file>

<file path=ppt/slideLayouts/_rels/slideLayout5.xml.rels><?xml version='1.0' encoding='utf-8'?>
<Relationships xmlns="http://schemas.openxmlformats.org/package/2006/relationships"><Relationship Type="http://schemas.openxmlformats.org/officeDocument/2006/relationships/slideMaster" Target="/ppt/slideMasters/slideMaster1.xml" Id="R613fb988e0414ab1" /></Relationships>
</file>

<file path=ppt/slideLayouts/_rels/slideLayout6.xml.rels><?xml version='1.0' encoding='utf-8'?>
<Relationships xmlns="http://schemas.openxmlformats.org/package/2006/relationships"><Relationship Type="http://schemas.openxmlformats.org/officeDocument/2006/relationships/slideMaster" Target="/ppt/slideMasters/slideMaster1.xml" Id="R0767b561d46e4af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7D87B7B-FE34-4055-9487-E860445A393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28D5F83-A057-47DE-8FA8-280ED2E4F57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0129581-297C-474B-B9CC-030D5DF86FC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52441FC-CD30-451A-A34E-A2B435C27C9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BF688AC-E26D-4602-B8AF-A78BA193BC8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F52F04E-9AA2-42DF-97CC-2A7A253E636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80CF873-BB42-4ECD-B9F3-6C87BC4FB47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4818EB5-2F4D-4E85-AD30-584C29A5516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71004E6-4BEF-4B9B-8AF4-2AF30B3AEFD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C849041-4E6E-4EE1-B1B4-96A8539B828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xml version='1.0' encoding='utf-8'?>
<Relationships xmlns="http://schemas.openxmlformats.org/package/2006/relationships"><Relationship Type="http://schemas.openxmlformats.org/officeDocument/2006/relationships/theme" Target="/ppt/slideMasters/theme/theme2.xml" Id="Ra3445728003b413c" /><Relationship Type="http://schemas.openxmlformats.org/officeDocument/2006/relationships/slideLayout" Target="/ppt/slideLayouts/slideLayout1.xml" Id="R34699ca902ea464b" /><Relationship Type="http://schemas.openxmlformats.org/officeDocument/2006/relationships/slideLayout" Target="/ppt/slideLayouts/slideLayout2.xml" Id="R59bb41f5d5164eb7" /><Relationship Type="http://schemas.openxmlformats.org/officeDocument/2006/relationships/slideLayout" Target="/ppt/slideLayouts/slideLayout3.xml" Id="Rc286340142254500" /><Relationship Type="http://schemas.openxmlformats.org/officeDocument/2006/relationships/slideLayout" Target="/ppt/slideLayouts/slideLayout4.xml" Id="Rd49a69bd24b0489f" /><Relationship Type="http://schemas.openxmlformats.org/officeDocument/2006/relationships/slideLayout" Target="/ppt/slideLayouts/slideLayout5.xml" Id="Rcca6a90c87224b21" /><Relationship Type="http://schemas.openxmlformats.org/officeDocument/2006/relationships/slideLayout" Target="/ppt/slideLayouts/slideLayout6.xml" Id="R8cc0cc310c5a44d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4699ca902ea464b"/>
    <p:sldLayoutId xmlns:r="http://schemas.openxmlformats.org/officeDocument/2006/relationships" id="2147483650" r:id="R59bb41f5d5164eb7"/>
    <p:sldLayoutId xmlns:r="http://schemas.openxmlformats.org/officeDocument/2006/relationships" id="2147483651" r:id="Rc286340142254500"/>
    <p:sldLayoutId xmlns:r="http://schemas.openxmlformats.org/officeDocument/2006/relationships" id="2147483652" r:id="Rd49a69bd24b0489f"/>
    <p:sldLayoutId xmlns:r="http://schemas.openxmlformats.org/officeDocument/2006/relationships" id="2147483653" r:id="Rcca6a90c87224b21"/>
    <p:sldLayoutId xmlns:r="http://schemas.openxmlformats.org/officeDocument/2006/relationships" id="2147483654" r:id="R8cc0cc310c5a44d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Relationships xmlns="http://schemas.openxmlformats.org/package/2006/relationships"><Relationship Type="http://schemas.openxmlformats.org/officeDocument/2006/relationships/slideLayout" Target="/ppt/slideLayouts/slideLayout6.xml" Id="Rccdafa6c614d4597" /><Relationship Type="http://schemas.openxmlformats.org/officeDocument/2006/relationships/image" Target="/ppt/media/image.png" Id="Rf4d5f2fcaa864f38" /><Relationship Type="http://schemas.openxmlformats.org/officeDocument/2006/relationships/notesSlide" Target="/ppt/notesSlides/notesSlide1.xml" Id="R128b8f9bffb24dd0" /></Relationships>
</file>

<file path=ppt/slides/_rels/slide2.xml.rels><?xml version='1.0' encoding='utf-8'?>
<Relationships xmlns="http://schemas.openxmlformats.org/package/2006/relationships"><Relationship Type="http://schemas.openxmlformats.org/officeDocument/2006/relationships/slideLayout" Target="/ppt/slideLayouts/slideLayout6.xml" Id="R8854ca14124a42e6" /><Relationship Type="http://schemas.openxmlformats.org/officeDocument/2006/relationships/image" Target="/ppt/media/image2.png" Id="R00fe47e69d4f4f1f" /><Relationship Type="http://schemas.openxmlformats.org/officeDocument/2006/relationships/image" Target="/ppt/media/image3.png" Id="R46299dbadf234f92" /><Relationship Type="http://schemas.openxmlformats.org/officeDocument/2006/relationships/notesSlide" Target="/ppt/notesSlides/notesSlide2.xml" Id="Rbecb6e60ea5c4940" /></Relationships>
</file>

<file path=ppt/slides/_rels/slide3.xml.rels><?xml version='1.0' encoding='utf-8'?>
<Relationships xmlns="http://schemas.openxmlformats.org/package/2006/relationships"><Relationship Type="http://schemas.openxmlformats.org/officeDocument/2006/relationships/slideLayout" Target="/ppt/slideLayouts/slideLayout6.xml" Id="R57055a96b7134599" /><Relationship Type="http://schemas.openxmlformats.org/officeDocument/2006/relationships/image" Target="/ppt/media/image4.png" Id="R97eebfb8030740f0" /><Relationship Type="http://schemas.openxmlformats.org/officeDocument/2006/relationships/notesSlide" Target="/ppt/notesSlides/notesSlide3.xml" Id="Rf96352235cb64f4c" /></Relationships>
</file>

<file path=ppt/slides/_rels/slide4.xml.rels><?xml version='1.0' encoding='utf-8'?>
<Relationships xmlns="http://schemas.openxmlformats.org/package/2006/relationships"><Relationship Type="http://schemas.openxmlformats.org/officeDocument/2006/relationships/slideLayout" Target="/ppt/slideLayouts/slideLayout6.xml" Id="R561ec16c3e1c45d5" /><Relationship Type="http://schemas.openxmlformats.org/officeDocument/2006/relationships/image" Target="/ppt/media/image5.png" Id="Rdeae3733713b4881" /><Relationship Type="http://schemas.openxmlformats.org/officeDocument/2006/relationships/notesSlide" Target="/ppt/notesSlides/notesSlide4.xml" Id="Rbe95d087dc674081" /></Relationships>
</file>

<file path=ppt/slides/_rels/slide5.xml.rels><?xml version='1.0' encoding='utf-8'?>
<Relationships xmlns="http://schemas.openxmlformats.org/package/2006/relationships"><Relationship Type="http://schemas.openxmlformats.org/officeDocument/2006/relationships/slideLayout" Target="/ppt/slideLayouts/slideLayout6.xml" Id="R76daf6b865df4b67" /><Relationship Type="http://schemas.openxmlformats.org/officeDocument/2006/relationships/image" Target="/ppt/media/image6.png" Id="R682111f7fcf94e01" /><Relationship Type="http://schemas.openxmlformats.org/officeDocument/2006/relationships/image" Target="../media/image6.png" Id="Re835c43d4ae64658" /><Relationship Type="http://schemas.openxmlformats.org/officeDocument/2006/relationships/image" Target="../media/image6.png" Id="R9a307dc1b2e444db" /><Relationship Type="http://schemas.openxmlformats.org/officeDocument/2006/relationships/image" Target="../media/image6.png" Id="R858cc879fcfa4115" /><Relationship Type="http://schemas.openxmlformats.org/officeDocument/2006/relationships/image" Target="../media/image6.png" Id="R380b32da7bac468d" /><Relationship Type="http://schemas.openxmlformats.org/officeDocument/2006/relationships/image" Target="../media/image6.png" Id="R58da0f1c23e7443b" /><Relationship Type="http://schemas.openxmlformats.org/officeDocument/2006/relationships/image" Target="../media/image6.png" Id="R82e1f30838a842ae" /><Relationship Type="http://schemas.openxmlformats.org/officeDocument/2006/relationships/image" Target="../media/image6.png" Id="R4b1c73f064de46dc" /><Relationship Type="http://schemas.openxmlformats.org/officeDocument/2006/relationships/image" Target="../media/image6.png" Id="R627a5f9f97ba4f93" /><Relationship Type="http://schemas.openxmlformats.org/officeDocument/2006/relationships/image" Target="../media/image6.png" Id="Raba11f8b2de445b6" /><Relationship Type="http://schemas.openxmlformats.org/officeDocument/2006/relationships/image" Target="../media/image6.png" Id="Rc860329c496f400a" /><Relationship Type="http://schemas.openxmlformats.org/officeDocument/2006/relationships/image" Target="../media/image6.png" Id="R8ef5d6de3712439b" /><Relationship Type="http://schemas.openxmlformats.org/officeDocument/2006/relationships/image" Target="../media/image6.png" Id="Rda03356b4d8c45e7" /><Relationship Type="http://schemas.openxmlformats.org/officeDocument/2006/relationships/image" Target="../media/image6.png" Id="Rfe55c672574b4c42" /><Relationship Type="http://schemas.openxmlformats.org/officeDocument/2006/relationships/image" Target="../media/image6.png" Id="R4e146ff2418e4028" /><Relationship Type="http://schemas.openxmlformats.org/officeDocument/2006/relationships/image" Target="../media/image6.png" Id="R50d8bd6a58e74583" /><Relationship Type="http://schemas.openxmlformats.org/officeDocument/2006/relationships/image" Target="../media/image6.png" Id="R613cda0053544bc5" /><Relationship Type="http://schemas.openxmlformats.org/officeDocument/2006/relationships/image" Target="../media/image6.png" Id="Rc76f033d1d104036" /><Relationship Type="http://schemas.openxmlformats.org/officeDocument/2006/relationships/notesSlide" Target="/ppt/notesSlides/notesSlide5.xml" Id="R5034e6449503442e" /></Relationships>
</file>

<file path=ppt/slides/_rels/slide6.xml.rels><?xml version='1.0' encoding='utf-8'?>
<Relationships xmlns="http://schemas.openxmlformats.org/package/2006/relationships"><Relationship Type="http://schemas.openxmlformats.org/officeDocument/2006/relationships/slideLayout" Target="/ppt/slideLayouts/slideLayout6.xml" Id="Ra5ff7f360b984a14" /><Relationship Type="http://schemas.openxmlformats.org/officeDocument/2006/relationships/image" Target="/ppt/media/image24.png" Id="Reabacb2552bf4b9f" /><Relationship Type="http://schemas.openxmlformats.org/officeDocument/2006/relationships/notesSlide" Target="/ppt/notesSlides/notesSlide6.xml" Id="Ra425b81bdb7c4313" /></Relationships>
</file>

<file path=ppt/slides/_rels/slide7.xml.rels><?xml version='1.0' encoding='utf-8'?>
<Relationships xmlns="http://schemas.openxmlformats.org/package/2006/relationships"><Relationship Type="http://schemas.openxmlformats.org/officeDocument/2006/relationships/slideLayout" Target="/ppt/slideLayouts/slideLayout6.xml" Id="R4e387d073bc44a6e" /><Relationship Type="http://schemas.openxmlformats.org/officeDocument/2006/relationships/image" Target="/ppt/media/image25.png" Id="R5308c1cb43474b0e" /><Relationship Type="http://schemas.openxmlformats.org/officeDocument/2006/relationships/notesSlide" Target="/ppt/notesSlides/notesSlide7.xml" Id="R5ef0b45436474b61" /></Relationships>
</file>

<file path=ppt/slides/_rels/slide8.xml.rels><?xml version='1.0' encoding='utf-8'?>
<Relationships xmlns="http://schemas.openxmlformats.org/package/2006/relationships"><Relationship Type="http://schemas.openxmlformats.org/officeDocument/2006/relationships/slideLayout" Target="/ppt/slideLayouts/slideLayout6.xml" Id="R01e3f88047da4ddc" /><Relationship Type="http://schemas.openxmlformats.org/officeDocument/2006/relationships/image" Target="/ppt/media/image26.png" Id="R34e0166109174826" /><Relationship Type="http://schemas.openxmlformats.org/officeDocument/2006/relationships/notesSlide" Target="/ppt/notesSlides/notesSlide8.xml" Id="R4da7d505d38f4bfe" /></Relationships>
</file>

<file path=ppt/slides/_rels/slide9.xml.rels><?xml version='1.0' encoding='utf-8'?>
<Relationships xmlns="http://schemas.openxmlformats.org/package/2006/relationships"><Relationship Type="http://schemas.openxmlformats.org/officeDocument/2006/relationships/slideLayout" Target="/ppt/slideLayouts/slideLayout6.xml" Id="Rddc68d56e82a4191" /><Relationship Type="http://schemas.openxmlformats.org/officeDocument/2006/relationships/image" Target="/ppt/media/image27.png" Id="R1bc8b7262e8745bc" /><Relationship Type="http://schemas.openxmlformats.org/officeDocument/2006/relationships/notesSlide" Target="/ppt/notesSlides/notesSlide9.xml" Id="R6881d3684718444d" /></Relationships>
</file>

<file path=ppt/slides/_rels/slide10.xml.rels><?xml version='1.0' encoding='utf-8'?>
<Relationships xmlns="http://schemas.openxmlformats.org/package/2006/relationships"><Relationship Type="http://schemas.openxmlformats.org/officeDocument/2006/relationships/slideLayout" Target="/ppt/slideLayouts/slideLayout6.xml" Id="Rcc1a7b9cc9fc4528" /><Relationship Type="http://schemas.openxmlformats.org/officeDocument/2006/relationships/image" Target="/ppt/media/image28.png" Id="Rc0273cd2e6904635" /><Relationship Type="http://schemas.openxmlformats.org/officeDocument/2006/relationships/notesSlide" Target="/ppt/notesSlides/notesSlide10.xml" Id="Rf3d4fba6b4e24358" /></Relationships>
</file>

<file path=ppt/slides/_rels/slide11.xml.rels><?xml version='1.0' encoding='utf-8'?>
<Relationships xmlns="http://schemas.openxmlformats.org/package/2006/relationships"><Relationship Type="http://schemas.openxmlformats.org/officeDocument/2006/relationships/slideLayout" Target="/ppt/slideLayouts/slideLayout6.xml" Id="R4632157b90f74e5e" /><Relationship Type="http://schemas.openxmlformats.org/officeDocument/2006/relationships/notesSlide" Target="/ppt/notesSlides/notesSlide11.xml" Id="R32967a8efb724263" /></Relationships>
</file>

<file path=ppt/slides/_rels/slide12.xml.rels><?xml version='1.0' encoding='utf-8'?>
<Relationships xmlns="http://schemas.openxmlformats.org/package/2006/relationships"><Relationship Type="http://schemas.openxmlformats.org/officeDocument/2006/relationships/slideLayout" Target="/ppt/slideLayouts/slideLayout6.xml" Id="R37eaaa29432e4fa2" /><Relationship Type="http://schemas.openxmlformats.org/officeDocument/2006/relationships/image" Target="../media/image4.png" Id="R293125a809624b28" /><Relationship Type="http://schemas.openxmlformats.org/officeDocument/2006/relationships/notesSlide" Target="/ppt/notesSlides/notesSlide12.xml" Id="R4e6ca598e7c946a4" /></Relationships>
</file>

<file path=ppt/slides/_rels/slide13.xml.rels><?xml version='1.0' encoding='utf-8'?>
<Relationships xmlns="http://schemas.openxmlformats.org/package/2006/relationships"><Relationship Type="http://schemas.openxmlformats.org/officeDocument/2006/relationships/slideLayout" Target="/ppt/slideLayouts/slideLayout6.xml" Id="R696a7c32b4664e31" /><Relationship Type="http://schemas.openxmlformats.org/officeDocument/2006/relationships/image" Target="/ppt/media/image30.png" Id="Rb7c5fbd5537e4373" /><Relationship Type="http://schemas.openxmlformats.org/officeDocument/2006/relationships/notesSlide" Target="/ppt/notesSlides/notesSlide13.xml" Id="R51ebe4fca18749a4" /></Relationships>
</file>

<file path=ppt/slides/_rels/slide14.xml.rels><?xml version='1.0' encoding='utf-8'?>
<Relationships xmlns="http://schemas.openxmlformats.org/package/2006/relationships"><Relationship Type="http://schemas.openxmlformats.org/officeDocument/2006/relationships/slideLayout" Target="/ppt/slideLayouts/slideLayout6.xml" Id="R1ea2fba488c74b3a" /><Relationship Type="http://schemas.openxmlformats.org/officeDocument/2006/relationships/image" Target="/ppt/media/image31.png" Id="R51bda27f3d444499" /><Relationship Type="http://schemas.openxmlformats.org/officeDocument/2006/relationships/notesSlide" Target="/ppt/notesSlides/notesSlide14.xml" Id="R4f835e37c47f48c9" /></Relationships>
</file>

<file path=ppt/slides/_rels/slide15.xml.rels><?xml version='1.0' encoding='utf-8'?>
<Relationships xmlns="http://schemas.openxmlformats.org/package/2006/relationships"><Relationship Type="http://schemas.openxmlformats.org/officeDocument/2006/relationships/slideLayout" Target="/ppt/slideLayouts/slideLayout6.xml" Id="Ra43b0a1c3f6344ef" /><Relationship Type="http://schemas.openxmlformats.org/officeDocument/2006/relationships/image" Target="/ppt/media/image32.png" Id="R34ce17f5d3eb4965" /><Relationship Type="http://schemas.openxmlformats.org/officeDocument/2006/relationships/notesSlide" Target="/ppt/notesSlides/notesSlide15.xml" Id="R5d7400ecfd394ffb" /></Relationships>
</file>

<file path=ppt/slides/_rels/slide16.xml.rels><?xml version='1.0' encoding='utf-8'?>
<Relationships xmlns="http://schemas.openxmlformats.org/package/2006/relationships"><Relationship Type="http://schemas.openxmlformats.org/officeDocument/2006/relationships/slideLayout" Target="/ppt/slideLayouts/slideLayout6.xml" Id="Rfc3db04e717749e5" /><Relationship Type="http://schemas.openxmlformats.org/officeDocument/2006/relationships/image" Target="/ppt/media/image33.png" Id="Rd4a42e62b3da473b" /><Relationship Type="http://schemas.openxmlformats.org/officeDocument/2006/relationships/notesSlide" Target="/ppt/notesSlides/notesSlide16.xml" Id="R2699d2cf49954046" /></Relationships>
</file>

<file path=ppt/slides/_rels/slide17.xml.rels><?xml version='1.0' encoding='utf-8'?>
<Relationships xmlns="http://schemas.openxmlformats.org/package/2006/relationships"><Relationship Type="http://schemas.openxmlformats.org/officeDocument/2006/relationships/slideLayout" Target="/ppt/slideLayouts/slideLayout6.xml" Id="R8cd56d3eadce4dfb" /><Relationship Type="http://schemas.openxmlformats.org/officeDocument/2006/relationships/image" Target="/ppt/media/image34.png" Id="Rbd5dd628110b40df" /><Relationship Type="http://schemas.openxmlformats.org/officeDocument/2006/relationships/notesSlide" Target="/ppt/notesSlides/notesSlide17.xml" Id="Rbc9b1d78ec514ac8" /></Relationships>
</file>

<file path=ppt/slides/_rels/slide18.xml.rels><?xml version='1.0' encoding='utf-8'?>
<Relationships xmlns="http://schemas.openxmlformats.org/package/2006/relationships"><Relationship Type="http://schemas.openxmlformats.org/officeDocument/2006/relationships/slideLayout" Target="/ppt/slideLayouts/slideLayout6.xml" Id="R821326596b174fef" /><Relationship Type="http://schemas.openxmlformats.org/officeDocument/2006/relationships/image" Target="/ppt/media/image35.png" Id="R4b5513891c854111" /><Relationship Type="http://schemas.openxmlformats.org/officeDocument/2006/relationships/notesSlide" Target="/ppt/notesSlides/notesSlide18.xml" Id="Raa7f039962164394" /></Relationships>
</file>

<file path=ppt/slides/_rels/slide19.xml.rels><?xml version='1.0' encoding='utf-8'?>
<Relationships xmlns="http://schemas.openxmlformats.org/package/2006/relationships"><Relationship Type="http://schemas.openxmlformats.org/officeDocument/2006/relationships/slideLayout" Target="/ppt/slideLayouts/slideLayout6.xml" Id="R8fb47dc47ef04f86" /><Relationship Type="http://schemas.openxmlformats.org/officeDocument/2006/relationships/image" Target="/ppt/media/image36.png" Id="R6ba4bd34330f445d" /><Relationship Type="http://schemas.openxmlformats.org/officeDocument/2006/relationships/notesSlide" Target="/ppt/notesSlides/notesSlide19.xml" Id="R91da7e2235514873" /></Relationships>
</file>

<file path=ppt/slides/_rels/slide20.xml.rels><?xml version='1.0' encoding='utf-8'?>
<Relationships xmlns="http://schemas.openxmlformats.org/package/2006/relationships"><Relationship Type="http://schemas.openxmlformats.org/officeDocument/2006/relationships/slideLayout" Target="/ppt/slideLayouts/slideLayout6.xml" Id="Rca9c75732c084d56" /><Relationship Type="http://schemas.openxmlformats.org/officeDocument/2006/relationships/image" Target="/ppt/media/image37.png" Id="Rc9a8406d89bb492d" /><Relationship Type="http://schemas.openxmlformats.org/officeDocument/2006/relationships/notesSlide" Target="/ppt/notesSlides/notesSlide20.xml" Id="R0025bd3c2af64139" /></Relationships>
</file>

<file path=ppt/slides/_rels/slide21.xml.rels><?xml version='1.0' encoding='utf-8'?>
<Relationships xmlns="http://schemas.openxmlformats.org/package/2006/relationships"><Relationship Type="http://schemas.openxmlformats.org/officeDocument/2006/relationships/slideLayout" Target="/ppt/slideLayouts/slideLayout6.xml" Id="Rae19259d375f4444" /><Relationship Type="http://schemas.openxmlformats.org/officeDocument/2006/relationships/image" Target="/ppt/media/image38.png" Id="Rc0f77efa55374743" /><Relationship Type="http://schemas.openxmlformats.org/officeDocument/2006/relationships/notesSlide" Target="/ppt/notesSlides/notesSlide21.xml" Id="Rea58a4fcc0774760" /></Relationships>
</file>

<file path=ppt/slides/_rels/slide22.xml.rels><?xml version='1.0' encoding='utf-8'?>
<Relationships xmlns="http://schemas.openxmlformats.org/package/2006/relationships"><Relationship Type="http://schemas.openxmlformats.org/officeDocument/2006/relationships/slideLayout" Target="/ppt/slideLayouts/slideLayout6.xml" Id="R536e0c5a85564d00" /><Relationship Type="http://schemas.openxmlformats.org/officeDocument/2006/relationships/image" Target="/ppt/media/image39.png" Id="R2fa5a4a26e024089" /><Relationship Type="http://schemas.openxmlformats.org/officeDocument/2006/relationships/notesSlide" Target="/ppt/notesSlides/notesSlide22.xml" Id="R88c870a424a440b6" /></Relationships>
</file>

<file path=ppt/slides/_rels/slide23.xml.rels><?xml version='1.0' encoding='utf-8'?>
<Relationships xmlns="http://schemas.openxmlformats.org/package/2006/relationships"><Relationship Type="http://schemas.openxmlformats.org/officeDocument/2006/relationships/slideLayout" Target="/ppt/slideLayouts/slideLayout6.xml" Id="Rb746b0f229604695" /><Relationship Type="http://schemas.openxmlformats.org/officeDocument/2006/relationships/image" Target="/ppt/media/image40.png" Id="Rf62a76c9279840aa" /><Relationship Type="http://schemas.openxmlformats.org/officeDocument/2006/relationships/notesSlide" Target="/ppt/notesSlides/notesSlide23.xml" Id="R1573a8dc84294c10" /></Relationships>
</file>

<file path=ppt/slides/_rels/slide24.xml.rels><?xml version='1.0' encoding='utf-8'?>
<Relationships xmlns="http://schemas.openxmlformats.org/package/2006/relationships"><Relationship Type="http://schemas.openxmlformats.org/officeDocument/2006/relationships/slideLayout" Target="/ppt/slideLayouts/slideLayout6.xml" Id="R776a9b993e8f4588" /><Relationship Type="http://schemas.openxmlformats.org/officeDocument/2006/relationships/image" Target="/ppt/media/image41.png" Id="Rb3cbe91de1294b53" /><Relationship Type="http://schemas.openxmlformats.org/officeDocument/2006/relationships/notesSlide" Target="/ppt/notesSlides/notesSlide24.xml" Id="R3a0a2ac07eda4352"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원본 도형 1">
            <a:extLst xmlns:a="http://schemas.openxmlformats.org/drawingml/2006/main">
              <a:ext uri="{FF2B5EF4-FFF2-40B4-BE49-F238E27FC236}">
                <a16:creationId xmlns:a16="http://schemas.microsoft.com/office/drawing/2014/main" id="{65DC0520-5340-4B53-8917-888DA87A5174}"/>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EED0232E-00B8-4B48-BC3C-3BE29D65C522}"/>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12263D"/>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9896813B-39DA-4154-AED3-4D4BE626A1B2}"/>
              </a:ext>
            </a:extLst>
          </p:cNvPr>
          <p:cNvSpPr>
            <a:spLocks xmlns:a="http://schemas.openxmlformats.org/drawingml/2006/main" noGrp="1"/>
          </p:cNvSpPr>
          <p:nvPr/>
        </p:nvSpPr>
        <p:spPr>
          <a:xfrm xmlns:a="http://schemas.openxmlformats.org/drawingml/2006/main">
            <a:off x="8594920" y="182524"/>
            <a:ext cx="3163640" cy="3163672"/>
          </a:xfrm>
          <a:custGeom xmlns:a="http://schemas.openxmlformats.org/drawingml/2006/main">
            <a:pathLst>
              <a:path w="3163640" h="3163672">
                <a:moveTo>
                  <a:pt x="0" y="1581836"/>
                </a:moveTo>
                <a:lnTo>
                  <a:pt x="0" y="1581836"/>
                </a:lnTo>
                <a:cubicBezTo>
                  <a:pt x="0" y="1304277"/>
                  <a:pt x="73075" y="1031392"/>
                  <a:pt x="212037" y="790918"/>
                </a:cubicBezTo>
                <a:cubicBezTo>
                  <a:pt x="350631" y="550431"/>
                  <a:pt x="550425" y="350634"/>
                  <a:pt x="790910" y="212039"/>
                </a:cubicBezTo>
                <a:cubicBezTo>
                  <a:pt x="1031382" y="73076"/>
                  <a:pt x="1304264" y="0"/>
                  <a:pt x="1581820" y="0"/>
                </a:cubicBezTo>
                <a:lnTo>
                  <a:pt x="1581820" y="0"/>
                </a:lnTo>
                <a:cubicBezTo>
                  <a:pt x="1859376" y="0"/>
                  <a:pt x="2132258" y="73076"/>
                  <a:pt x="2372730" y="212039"/>
                </a:cubicBezTo>
                <a:cubicBezTo>
                  <a:pt x="2613215" y="350634"/>
                  <a:pt x="2813010" y="550431"/>
                  <a:pt x="2951603" y="790918"/>
                </a:cubicBezTo>
                <a:cubicBezTo>
                  <a:pt x="3090565" y="1031392"/>
                  <a:pt x="3163640" y="1304277"/>
                  <a:pt x="3163640" y="1581836"/>
                </a:cubicBezTo>
                <a:lnTo>
                  <a:pt x="3163640" y="1581836"/>
                </a:lnTo>
                <a:lnTo>
                  <a:pt x="3163640" y="1581836"/>
                </a:lnTo>
                <a:cubicBezTo>
                  <a:pt x="3163640" y="1859394"/>
                  <a:pt x="3090565" y="2132279"/>
                  <a:pt x="2951603" y="2372754"/>
                </a:cubicBezTo>
                <a:cubicBezTo>
                  <a:pt x="2813010" y="2613241"/>
                  <a:pt x="2613215" y="2813037"/>
                  <a:pt x="2372730" y="2951632"/>
                </a:cubicBezTo>
                <a:cubicBezTo>
                  <a:pt x="2132258" y="3090596"/>
                  <a:pt x="1859376" y="3163672"/>
                  <a:pt x="1581820" y="3163672"/>
                </a:cubicBezTo>
                <a:lnTo>
                  <a:pt x="1581820" y="3163672"/>
                </a:lnTo>
                <a:cubicBezTo>
                  <a:pt x="1304264" y="3163672"/>
                  <a:pt x="1031382" y="3090596"/>
                  <a:pt x="790910" y="2951632"/>
                </a:cubicBezTo>
                <a:cubicBezTo>
                  <a:pt x="550425" y="2813037"/>
                  <a:pt x="350631" y="2613241"/>
                  <a:pt x="212037" y="2372754"/>
                </a:cubicBezTo>
                <a:cubicBezTo>
                  <a:pt x="73075" y="2132279"/>
                  <a:pt x="0" y="1859394"/>
                  <a:pt x="0" y="1581836"/>
                </a:cubicBezTo>
                <a:lnTo>
                  <a:pt x="0" y="1581836"/>
                </a:lnTo>
                <a:close/>
              </a:path>
            </a:pathLst>
          </a:custGeom>
          <a:solidFill xmlns:a="http://schemas.openxmlformats.org/drawingml/2006/main">
            <a:srgbClr val="2E4857"/>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D83CFB93-928B-4E7B-A12B-F6C3D524DAA1}"/>
              </a:ext>
            </a:extLst>
          </p:cNvPr>
          <p:cNvSpPr>
            <a:spLocks xmlns:a="http://schemas.openxmlformats.org/drawingml/2006/main" noGrp="1"/>
          </p:cNvSpPr>
          <p:nvPr/>
        </p:nvSpPr>
        <p:spPr>
          <a:xfrm xmlns:a="http://schemas.openxmlformats.org/drawingml/2006/main">
            <a:off x="9417872" y="4041356"/>
            <a:ext cx="2340689" cy="2340724"/>
          </a:xfrm>
          <a:custGeom xmlns:a="http://schemas.openxmlformats.org/drawingml/2006/main">
            <a:pathLst>
              <a:path w="2340689" h="2340724">
                <a:moveTo>
                  <a:pt x="0" y="1170369"/>
                </a:moveTo>
                <a:lnTo>
                  <a:pt x="0" y="1170369"/>
                </a:lnTo>
                <a:cubicBezTo>
                  <a:pt x="0" y="964806"/>
                  <a:pt x="54000" y="763207"/>
                  <a:pt x="156958" y="585000"/>
                </a:cubicBezTo>
                <a:cubicBezTo>
                  <a:pt x="259547" y="407162"/>
                  <a:pt x="407145" y="259563"/>
                  <a:pt x="584994" y="156959"/>
                </a:cubicBezTo>
                <a:cubicBezTo>
                  <a:pt x="763186" y="54000"/>
                  <a:pt x="964784" y="0"/>
                  <a:pt x="1170344" y="0"/>
                </a:cubicBezTo>
                <a:lnTo>
                  <a:pt x="1170344" y="0"/>
                </a:lnTo>
                <a:cubicBezTo>
                  <a:pt x="1375904" y="0"/>
                  <a:pt x="1577502" y="54000"/>
                  <a:pt x="1755339" y="156959"/>
                </a:cubicBezTo>
                <a:cubicBezTo>
                  <a:pt x="1933531" y="259563"/>
                  <a:pt x="2081141" y="407162"/>
                  <a:pt x="2183731" y="585000"/>
                </a:cubicBezTo>
                <a:cubicBezTo>
                  <a:pt x="2286689" y="763207"/>
                  <a:pt x="2340689" y="964806"/>
                  <a:pt x="2340689" y="1170369"/>
                </a:cubicBezTo>
                <a:lnTo>
                  <a:pt x="2340689" y="1170369"/>
                </a:lnTo>
                <a:lnTo>
                  <a:pt x="2340689" y="1170369"/>
                </a:lnTo>
                <a:cubicBezTo>
                  <a:pt x="2340689" y="1375918"/>
                  <a:pt x="2286689" y="1577518"/>
                  <a:pt x="2183731" y="1755369"/>
                </a:cubicBezTo>
                <a:cubicBezTo>
                  <a:pt x="2081141" y="1933562"/>
                  <a:pt x="1933531" y="2081162"/>
                  <a:pt x="1755339" y="2183765"/>
                </a:cubicBezTo>
                <a:cubicBezTo>
                  <a:pt x="1577502" y="2286724"/>
                  <a:pt x="1375904" y="2340724"/>
                  <a:pt x="1170344" y="2340724"/>
                </a:cubicBezTo>
                <a:lnTo>
                  <a:pt x="1170344" y="2340724"/>
                </a:lnTo>
                <a:cubicBezTo>
                  <a:pt x="964784" y="2340724"/>
                  <a:pt x="763186" y="2286724"/>
                  <a:pt x="584994" y="2183765"/>
                </a:cubicBezTo>
                <a:cubicBezTo>
                  <a:pt x="407145" y="2081162"/>
                  <a:pt x="259547" y="1933562"/>
                  <a:pt x="156958" y="1755369"/>
                </a:cubicBezTo>
                <a:cubicBezTo>
                  <a:pt x="54000" y="1577518"/>
                  <a:pt x="0" y="1375918"/>
                  <a:pt x="0" y="1170369"/>
                </a:cubicBezTo>
                <a:lnTo>
                  <a:pt x="0" y="1170369"/>
                </a:lnTo>
                <a:close/>
              </a:path>
            </a:pathLst>
          </a:custGeom>
          <a:solidFill xmlns:a="http://schemas.openxmlformats.org/drawingml/2006/main">
            <a:srgbClr val="203654"/>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0B8A1675-A892-4792-8ED7-AB8B38EE8A77}"/>
              </a:ext>
            </a:extLst>
          </p:cNvPr>
          <p:cNvSpPr>
            <a:spLocks xmlns:a="http://schemas.openxmlformats.org/drawingml/2006/main" noGrp="1"/>
          </p:cNvSpPr>
          <p:nvPr/>
        </p:nvSpPr>
        <p:spPr>
          <a:xfrm xmlns:a="http://schemas.openxmlformats.org/drawingml/2006/main">
            <a:off x="146163" y="5431676"/>
            <a:ext cx="1261783" cy="1261809"/>
          </a:xfrm>
          <a:custGeom xmlns:a="http://schemas.openxmlformats.org/drawingml/2006/main">
            <a:pathLst>
              <a:path w="1261783" h="1261809">
                <a:moveTo>
                  <a:pt x="0" y="630720"/>
                </a:moveTo>
                <a:lnTo>
                  <a:pt x="0" y="630720"/>
                </a:lnTo>
                <a:cubicBezTo>
                  <a:pt x="0" y="519849"/>
                  <a:pt x="29159" y="411124"/>
                  <a:pt x="84594" y="315366"/>
                </a:cubicBezTo>
                <a:cubicBezTo>
                  <a:pt x="140029" y="219240"/>
                  <a:pt x="219594" y="139687"/>
                  <a:pt x="315351" y="84239"/>
                </a:cubicBezTo>
                <a:cubicBezTo>
                  <a:pt x="411476" y="28804"/>
                  <a:pt x="520187" y="0"/>
                  <a:pt x="631069" y="0"/>
                </a:cubicBezTo>
                <a:lnTo>
                  <a:pt x="631069" y="0"/>
                </a:lnTo>
                <a:cubicBezTo>
                  <a:pt x="741584" y="0"/>
                  <a:pt x="850307" y="28804"/>
                  <a:pt x="946420" y="84239"/>
                </a:cubicBezTo>
                <a:cubicBezTo>
                  <a:pt x="1042190" y="139687"/>
                  <a:pt x="1121742" y="219240"/>
                  <a:pt x="1177190" y="315366"/>
                </a:cubicBezTo>
                <a:cubicBezTo>
                  <a:pt x="1232624" y="411124"/>
                  <a:pt x="1261783" y="519849"/>
                  <a:pt x="1261783" y="630720"/>
                </a:cubicBezTo>
                <a:lnTo>
                  <a:pt x="1261783" y="630720"/>
                </a:lnTo>
                <a:lnTo>
                  <a:pt x="1261783" y="630720"/>
                </a:lnTo>
                <a:cubicBezTo>
                  <a:pt x="1261783" y="741604"/>
                  <a:pt x="1232624" y="850328"/>
                  <a:pt x="1177190" y="946086"/>
                </a:cubicBezTo>
                <a:cubicBezTo>
                  <a:pt x="1121742" y="1042200"/>
                  <a:pt x="1042190" y="1121766"/>
                  <a:pt x="946420" y="1177201"/>
                </a:cubicBezTo>
                <a:cubicBezTo>
                  <a:pt x="850307" y="1232649"/>
                  <a:pt x="741584" y="1261809"/>
                  <a:pt x="631069" y="1261809"/>
                </a:cubicBezTo>
                <a:lnTo>
                  <a:pt x="631069" y="1261809"/>
                </a:lnTo>
                <a:cubicBezTo>
                  <a:pt x="520187" y="1261809"/>
                  <a:pt x="411476" y="1232649"/>
                  <a:pt x="315351" y="1177201"/>
                </a:cubicBezTo>
                <a:cubicBezTo>
                  <a:pt x="219594" y="1121766"/>
                  <a:pt x="140029" y="1042200"/>
                  <a:pt x="84594" y="946086"/>
                </a:cubicBezTo>
                <a:cubicBezTo>
                  <a:pt x="29159" y="850328"/>
                  <a:pt x="0" y="741604"/>
                  <a:pt x="0" y="630720"/>
                </a:cubicBezTo>
                <a:lnTo>
                  <a:pt x="0" y="630720"/>
                </a:lnTo>
                <a:close/>
              </a:path>
            </a:pathLst>
          </a:custGeom>
          <a:solidFill xmlns:a="http://schemas.openxmlformats.org/drawingml/2006/main">
            <a:srgbClr val="243C4E"/>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AA970686-D6AB-41D3-9C8E-675080B71E84}"/>
              </a:ext>
            </a:extLst>
          </p:cNvPr>
          <p:cNvSpPr>
            <a:spLocks xmlns:a="http://schemas.openxmlformats.org/drawingml/2006/main" noGrp="1"/>
          </p:cNvSpPr>
          <p:nvPr/>
        </p:nvSpPr>
        <p:spPr>
          <a:xfrm xmlns:a="http://schemas.openxmlformats.org/drawingml/2006/main">
            <a:off x="749877" y="585000"/>
            <a:ext cx="3520405" cy="311036"/>
          </a:xfrm>
          <a:custGeom xmlns:a="http://schemas.openxmlformats.org/drawingml/2006/main">
            <a:pathLst>
              <a:path w="3520405" h="311036">
                <a:moveTo>
                  <a:pt x="0" y="137160"/>
                </a:moveTo>
                <a:lnTo>
                  <a:pt x="0" y="137160"/>
                </a:lnTo>
                <a:cubicBezTo>
                  <a:pt x="0" y="113043"/>
                  <a:pt x="6477" y="89281"/>
                  <a:pt x="18351" y="68402"/>
                </a:cubicBezTo>
                <a:cubicBezTo>
                  <a:pt x="30594" y="47523"/>
                  <a:pt x="47879" y="30239"/>
                  <a:pt x="68757" y="18364"/>
                </a:cubicBezTo>
                <a:cubicBezTo>
                  <a:pt x="89636" y="6121"/>
                  <a:pt x="113029" y="0"/>
                  <a:pt x="137159" y="0"/>
                </a:cubicBezTo>
                <a:lnTo>
                  <a:pt x="3382878" y="0"/>
                </a:lnTo>
                <a:lnTo>
                  <a:pt x="3382878" y="0"/>
                </a:lnTo>
                <a:cubicBezTo>
                  <a:pt x="3407008" y="0"/>
                  <a:pt x="3430757" y="6477"/>
                  <a:pt x="3451636" y="18364"/>
                </a:cubicBezTo>
                <a:cubicBezTo>
                  <a:pt x="3472527" y="30594"/>
                  <a:pt x="3489799" y="47879"/>
                  <a:pt x="3501686" y="68758"/>
                </a:cubicBezTo>
                <a:cubicBezTo>
                  <a:pt x="3513916" y="89637"/>
                  <a:pt x="3520037" y="113043"/>
                  <a:pt x="3520037" y="137160"/>
                </a:cubicBezTo>
                <a:lnTo>
                  <a:pt x="3520037" y="137160"/>
                </a:lnTo>
                <a:lnTo>
                  <a:pt x="3520405" y="173520"/>
                </a:lnTo>
                <a:lnTo>
                  <a:pt x="3520405" y="173520"/>
                </a:lnTo>
                <a:cubicBezTo>
                  <a:pt x="3520405" y="197637"/>
                  <a:pt x="3513916" y="221399"/>
                  <a:pt x="3502041" y="242278"/>
                </a:cubicBezTo>
                <a:cubicBezTo>
                  <a:pt x="3489799" y="263157"/>
                  <a:pt x="3472527" y="280441"/>
                  <a:pt x="3451636" y="292316"/>
                </a:cubicBezTo>
                <a:cubicBezTo>
                  <a:pt x="3430757" y="304559"/>
                  <a:pt x="3407364" y="310680"/>
                  <a:pt x="3383247" y="310680"/>
                </a:cubicBezTo>
                <a:lnTo>
                  <a:pt x="137159" y="311036"/>
                </a:lnTo>
                <a:lnTo>
                  <a:pt x="137159" y="311036"/>
                </a:lnTo>
                <a:cubicBezTo>
                  <a:pt x="113029" y="311036"/>
                  <a:pt x="89280" y="304559"/>
                  <a:pt x="68389" y="292684"/>
                </a:cubicBezTo>
                <a:cubicBezTo>
                  <a:pt x="47510" y="280441"/>
                  <a:pt x="30238" y="263157"/>
                  <a:pt x="18351" y="242278"/>
                </a:cubicBezTo>
                <a:cubicBezTo>
                  <a:pt x="6121" y="221399"/>
                  <a:pt x="0" y="198006"/>
                  <a:pt x="0" y="173876"/>
                </a:cubicBezTo>
                <a:lnTo>
                  <a:pt x="0" y="137160"/>
                </a:lnTo>
                <a:close/>
              </a:path>
            </a:pathLst>
          </a:custGeom>
          <a:solidFill xmlns:a="http://schemas.openxmlformats.org/drawingml/2006/main">
            <a:srgbClr val="26475F"/>
          </a:solidFill>
          <a:ln xmlns:a="http://schemas.openxmlformats.org/drawingml/2006/main" w="0">
            <a:noFill/>
            <a:prstDash val="solid"/>
          </a:ln>
        </p:spPr>
      </p:sp>
      <p:sp>
        <p:nvSpPr>
          <p:cNvPr id="7" name="원본 도형 7">
            <a:extLst xmlns:a="http://schemas.openxmlformats.org/drawingml/2006/main">
              <a:ext uri="{FF2B5EF4-FFF2-40B4-BE49-F238E27FC236}">
                <a16:creationId xmlns:a16="http://schemas.microsoft.com/office/drawing/2014/main" id="{6B43C3CB-2747-45E8-92A7-99DA81D7B944}"/>
              </a:ext>
            </a:extLst>
          </p:cNvPr>
          <p:cNvSpPr>
            <a:spLocks xmlns:a="http://schemas.openxmlformats.org/drawingml/2006/main" noGrp="1"/>
          </p:cNvSpPr>
          <p:nvPr/>
        </p:nvSpPr>
        <p:spPr>
          <a:xfrm xmlns:a="http://schemas.openxmlformats.org/drawingml/2006/main">
            <a:off x="7524750" y="962025"/>
            <a:ext cx="3962400" cy="695325"/>
          </a:xfrm>
          <a:custGeom xmlns:a="http://schemas.openxmlformats.org/drawingml/2006/main">
            <a:pathLst>
              <a:path w="3474686" h="1133996">
                <a:moveTo>
                  <a:pt x="0" y="182880"/>
                </a:moveTo>
                <a:lnTo>
                  <a:pt x="0" y="182880"/>
                </a:lnTo>
                <a:cubicBezTo>
                  <a:pt x="0" y="150838"/>
                  <a:pt x="8280" y="119151"/>
                  <a:pt x="24473" y="91440"/>
                </a:cubicBezTo>
                <a:cubicBezTo>
                  <a:pt x="40678" y="63716"/>
                  <a:pt x="63715" y="40678"/>
                  <a:pt x="91439" y="24473"/>
                </a:cubicBezTo>
                <a:cubicBezTo>
                  <a:pt x="119150" y="8280"/>
                  <a:pt x="150836" y="0"/>
                  <a:pt x="182878" y="0"/>
                </a:cubicBezTo>
                <a:lnTo>
                  <a:pt x="3291439" y="0"/>
                </a:lnTo>
                <a:lnTo>
                  <a:pt x="3291439" y="0"/>
                </a:lnTo>
                <a:cubicBezTo>
                  <a:pt x="3323481" y="0"/>
                  <a:pt x="3355167" y="8280"/>
                  <a:pt x="3382878" y="24473"/>
                </a:cubicBezTo>
                <a:cubicBezTo>
                  <a:pt x="3410602" y="40678"/>
                  <a:pt x="3433640" y="63716"/>
                  <a:pt x="3449845" y="91440"/>
                </a:cubicBezTo>
                <a:cubicBezTo>
                  <a:pt x="3466037" y="119151"/>
                  <a:pt x="3474318" y="150838"/>
                  <a:pt x="3474318" y="182880"/>
                </a:cubicBezTo>
                <a:lnTo>
                  <a:pt x="3474318" y="182880"/>
                </a:lnTo>
                <a:lnTo>
                  <a:pt x="3474686" y="950760"/>
                </a:lnTo>
                <a:lnTo>
                  <a:pt x="3474686" y="950760"/>
                </a:lnTo>
                <a:cubicBezTo>
                  <a:pt x="3474686" y="982789"/>
                  <a:pt x="3466405" y="1014476"/>
                  <a:pt x="3450200" y="1042200"/>
                </a:cubicBezTo>
                <a:cubicBezTo>
                  <a:pt x="3434008" y="1069911"/>
                  <a:pt x="3410958" y="1092949"/>
                  <a:pt x="3383247" y="1109154"/>
                </a:cubicBezTo>
                <a:cubicBezTo>
                  <a:pt x="3355523" y="1125360"/>
                  <a:pt x="3323837" y="1133640"/>
                  <a:pt x="3291808" y="1133640"/>
                </a:cubicBezTo>
                <a:lnTo>
                  <a:pt x="182878" y="1133996"/>
                </a:lnTo>
                <a:lnTo>
                  <a:pt x="182878" y="1133996"/>
                </a:lnTo>
                <a:cubicBezTo>
                  <a:pt x="150836" y="1133996"/>
                  <a:pt x="119150" y="1125715"/>
                  <a:pt x="91439" y="1109510"/>
                </a:cubicBezTo>
                <a:cubicBezTo>
                  <a:pt x="63715" y="1093318"/>
                  <a:pt x="40678" y="1070280"/>
                  <a:pt x="24473" y="1042556"/>
                </a:cubicBezTo>
                <a:cubicBezTo>
                  <a:pt x="8280" y="1014832"/>
                  <a:pt x="0" y="983158"/>
                  <a:pt x="0" y="951116"/>
                </a:cubicBezTo>
                <a:lnTo>
                  <a:pt x="0" y="182880"/>
                </a:lnTo>
                <a:close/>
              </a:path>
            </a:pathLst>
          </a:custGeom>
          <a:solidFill xmlns:a="http://schemas.openxmlformats.org/drawingml/2006/main">
            <a:srgbClr val="FFFF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5D3D5BAF-2E8D-4FFA-8918-291F560AD6AF}"/>
              </a:ext>
            </a:extLst>
          </p:cNvPr>
          <p:cNvSpPr>
            <a:spLocks xmlns:a="http://schemas.openxmlformats.org/drawingml/2006/main" noGrp="1"/>
          </p:cNvSpPr>
          <p:nvPr/>
        </p:nvSpPr>
        <p:spPr>
          <a:xfrm xmlns:a="http://schemas.openxmlformats.org/drawingml/2006/main">
            <a:off x="7715250" y="1095375"/>
            <a:ext cx="409575" cy="409575"/>
          </a:xfrm>
          <a:custGeom xmlns:a="http://schemas.openxmlformats.org/drawingml/2006/main">
            <a:pathLst>
              <a:path w="438831" h="438849">
                <a:moveTo>
                  <a:pt x="0" y="219240"/>
                </a:moveTo>
                <a:lnTo>
                  <a:pt x="0" y="219240"/>
                </a:lnTo>
                <a:cubicBezTo>
                  <a:pt x="0" y="180721"/>
                  <a:pt x="10084" y="142926"/>
                  <a:pt x="29515" y="109449"/>
                </a:cubicBezTo>
                <a:cubicBezTo>
                  <a:pt x="48602" y="76327"/>
                  <a:pt x="76314" y="48603"/>
                  <a:pt x="109803" y="29159"/>
                </a:cubicBezTo>
                <a:cubicBezTo>
                  <a:pt x="142924" y="10084"/>
                  <a:pt x="181075" y="0"/>
                  <a:pt x="219594" y="0"/>
                </a:cubicBezTo>
                <a:lnTo>
                  <a:pt x="219594" y="0"/>
                </a:lnTo>
                <a:cubicBezTo>
                  <a:pt x="257757" y="0"/>
                  <a:pt x="295920" y="10084"/>
                  <a:pt x="329041" y="29159"/>
                </a:cubicBezTo>
                <a:cubicBezTo>
                  <a:pt x="362518" y="48603"/>
                  <a:pt x="390242" y="76327"/>
                  <a:pt x="409317" y="109449"/>
                </a:cubicBezTo>
                <a:cubicBezTo>
                  <a:pt x="428760" y="142926"/>
                  <a:pt x="438831" y="180721"/>
                  <a:pt x="438831" y="219240"/>
                </a:cubicBezTo>
                <a:lnTo>
                  <a:pt x="438831" y="219240"/>
                </a:lnTo>
                <a:lnTo>
                  <a:pt x="438831" y="219240"/>
                </a:lnTo>
                <a:cubicBezTo>
                  <a:pt x="438831" y="257759"/>
                  <a:pt x="428760" y="295567"/>
                  <a:pt x="409317" y="329044"/>
                </a:cubicBezTo>
                <a:cubicBezTo>
                  <a:pt x="390242" y="362166"/>
                  <a:pt x="362518" y="389890"/>
                  <a:pt x="329041" y="409321"/>
                </a:cubicBezTo>
                <a:cubicBezTo>
                  <a:pt x="295920" y="428409"/>
                  <a:pt x="257757" y="438849"/>
                  <a:pt x="219594" y="438849"/>
                </a:cubicBezTo>
                <a:lnTo>
                  <a:pt x="219594" y="438849"/>
                </a:lnTo>
                <a:cubicBezTo>
                  <a:pt x="181075" y="438849"/>
                  <a:pt x="142924" y="428409"/>
                  <a:pt x="109803" y="409321"/>
                </a:cubicBezTo>
                <a:cubicBezTo>
                  <a:pt x="76314" y="389890"/>
                  <a:pt x="48602" y="362166"/>
                  <a:pt x="29515" y="329044"/>
                </a:cubicBezTo>
                <a:cubicBezTo>
                  <a:pt x="10084" y="295567"/>
                  <a:pt x="0" y="257759"/>
                  <a:pt x="0" y="219240"/>
                </a:cubicBezTo>
                <a:lnTo>
                  <a:pt x="0" y="219240"/>
                </a:lnTo>
                <a:close/>
              </a:path>
            </a:pathLst>
          </a:custGeom>
          <a:solidFill xmlns:a="http://schemas.openxmlformats.org/drawingml/2006/main">
            <a:srgbClr val="B9F0DA"/>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B7C4DFB1-8672-4F98-9F64-BCDF8E267567}"/>
              </a:ext>
            </a:extLst>
          </p:cNvPr>
          <p:cNvSpPr>
            <a:spLocks xmlns:a="http://schemas.openxmlformats.org/drawingml/2006/main" noGrp="1"/>
          </p:cNvSpPr>
          <p:nvPr/>
        </p:nvSpPr>
        <p:spPr>
          <a:xfrm xmlns:a="http://schemas.openxmlformats.org/drawingml/2006/main">
            <a:off x="762000" y="4981575"/>
            <a:ext cx="5143500" cy="752475"/>
          </a:xfrm>
          <a:custGeom xmlns:a="http://schemas.openxmlformats.org/drawingml/2006/main">
            <a:pathLst>
              <a:path w="2990135" h="1362596">
                <a:moveTo>
                  <a:pt x="0" y="182880"/>
                </a:moveTo>
                <a:lnTo>
                  <a:pt x="0" y="182880"/>
                </a:lnTo>
                <a:cubicBezTo>
                  <a:pt x="0" y="150838"/>
                  <a:pt x="8280" y="119151"/>
                  <a:pt x="24485" y="91440"/>
                </a:cubicBezTo>
                <a:cubicBezTo>
                  <a:pt x="40678" y="63716"/>
                  <a:pt x="63728" y="40678"/>
                  <a:pt x="91439" y="24473"/>
                </a:cubicBezTo>
                <a:cubicBezTo>
                  <a:pt x="119163" y="8280"/>
                  <a:pt x="150836" y="0"/>
                  <a:pt x="182878" y="0"/>
                </a:cubicBezTo>
                <a:lnTo>
                  <a:pt x="2806901" y="0"/>
                </a:lnTo>
                <a:lnTo>
                  <a:pt x="2806901" y="0"/>
                </a:lnTo>
                <a:cubicBezTo>
                  <a:pt x="2838930" y="0"/>
                  <a:pt x="2870616" y="8280"/>
                  <a:pt x="2898340" y="24473"/>
                </a:cubicBezTo>
                <a:cubicBezTo>
                  <a:pt x="2926051" y="40678"/>
                  <a:pt x="2949089" y="63716"/>
                  <a:pt x="2965294" y="91440"/>
                </a:cubicBezTo>
                <a:cubicBezTo>
                  <a:pt x="2981499" y="119151"/>
                  <a:pt x="2989779" y="150838"/>
                  <a:pt x="2989779" y="182880"/>
                </a:cubicBezTo>
                <a:lnTo>
                  <a:pt x="2989779" y="182880"/>
                </a:lnTo>
                <a:lnTo>
                  <a:pt x="2990135" y="1179360"/>
                </a:lnTo>
                <a:lnTo>
                  <a:pt x="2990135" y="1179360"/>
                </a:lnTo>
                <a:cubicBezTo>
                  <a:pt x="2990135" y="1211390"/>
                  <a:pt x="2981854" y="1243076"/>
                  <a:pt x="2965649" y="1270800"/>
                </a:cubicBezTo>
                <a:cubicBezTo>
                  <a:pt x="2949457" y="1298512"/>
                  <a:pt x="2926419" y="1321562"/>
                  <a:pt x="2898696" y="1337755"/>
                </a:cubicBezTo>
                <a:cubicBezTo>
                  <a:pt x="2870972" y="1353960"/>
                  <a:pt x="2839298" y="1362240"/>
                  <a:pt x="2807257" y="1362240"/>
                </a:cubicBezTo>
                <a:lnTo>
                  <a:pt x="182878" y="1362596"/>
                </a:lnTo>
                <a:lnTo>
                  <a:pt x="182878" y="1362596"/>
                </a:lnTo>
                <a:cubicBezTo>
                  <a:pt x="150836" y="1362596"/>
                  <a:pt x="119163" y="1354315"/>
                  <a:pt x="91439" y="1338110"/>
                </a:cubicBezTo>
                <a:cubicBezTo>
                  <a:pt x="63728" y="1321918"/>
                  <a:pt x="40678" y="1298880"/>
                  <a:pt x="24485" y="1271156"/>
                </a:cubicBezTo>
                <a:cubicBezTo>
                  <a:pt x="8280" y="1243432"/>
                  <a:pt x="0" y="1211758"/>
                  <a:pt x="0" y="1179716"/>
                </a:cubicBezTo>
                <a:lnTo>
                  <a:pt x="0" y="182880"/>
                </a:lnTo>
                <a:close/>
              </a:path>
            </a:pathLst>
          </a:custGeom>
          <a:solidFill xmlns:a="http://schemas.openxmlformats.org/drawingml/2006/main">
            <a:srgbClr val="2E4964"/>
          </a:solidFill>
          <a:ln xmlns:a="http://schemas.openxmlformats.org/drawingml/2006/main" w="0">
            <a:noFill/>
            <a:prstDash val="solid"/>
          </a:ln>
        </p:spPr>
      </p:sp>
      <p:sp>
        <p:nvSpPr>
          <p:cNvPr id="10" name="원본 도형 10">
            <a:extLst xmlns:a="http://schemas.openxmlformats.org/drawingml/2006/main">
              <a:ext uri="{FF2B5EF4-FFF2-40B4-BE49-F238E27FC236}">
                <a16:creationId xmlns:a16="http://schemas.microsoft.com/office/drawing/2014/main" id="{3E29DF15-8035-42F4-A9D0-AB36C3B09F32}"/>
              </a:ext>
            </a:extLst>
          </p:cNvPr>
          <p:cNvSpPr>
            <a:spLocks xmlns:a="http://schemas.openxmlformats.org/drawingml/2006/main" noGrp="1"/>
          </p:cNvSpPr>
          <p:nvPr/>
        </p:nvSpPr>
        <p:spPr>
          <a:xfrm xmlns:a="http://schemas.openxmlformats.org/drawingml/2006/main">
            <a:off x="767517" y="5943244"/>
            <a:ext cx="3968952" cy="439191"/>
          </a:xfrm>
          <a:custGeom xmlns:a="http://schemas.openxmlformats.org/drawingml/2006/main">
            <a:pathLst>
              <a:path w="3968952" h="439191">
                <a:moveTo>
                  <a:pt x="356" y="137160"/>
                </a:moveTo>
                <a:lnTo>
                  <a:pt x="356" y="137160"/>
                </a:lnTo>
                <a:cubicBezTo>
                  <a:pt x="356" y="113030"/>
                  <a:pt x="6833" y="89281"/>
                  <a:pt x="18720" y="68758"/>
                </a:cubicBezTo>
                <a:cubicBezTo>
                  <a:pt x="30594" y="47879"/>
                  <a:pt x="48234" y="30594"/>
                  <a:pt x="68757" y="18352"/>
                </a:cubicBezTo>
                <a:cubicBezTo>
                  <a:pt x="89636" y="6477"/>
                  <a:pt x="113397" y="0"/>
                  <a:pt x="137514" y="0"/>
                </a:cubicBezTo>
                <a:lnTo>
                  <a:pt x="3831794" y="356"/>
                </a:lnTo>
                <a:lnTo>
                  <a:pt x="3831794" y="356"/>
                </a:lnTo>
                <a:cubicBezTo>
                  <a:pt x="3855923" y="356"/>
                  <a:pt x="3879672" y="6833"/>
                  <a:pt x="3900195" y="18720"/>
                </a:cubicBezTo>
                <a:cubicBezTo>
                  <a:pt x="3921074" y="30594"/>
                  <a:pt x="3938358" y="48235"/>
                  <a:pt x="3950601" y="68758"/>
                </a:cubicBezTo>
                <a:cubicBezTo>
                  <a:pt x="3962475" y="89637"/>
                  <a:pt x="3968952" y="113398"/>
                  <a:pt x="3968952" y="137516"/>
                </a:cubicBezTo>
                <a:lnTo>
                  <a:pt x="3968952" y="137516"/>
                </a:lnTo>
                <a:lnTo>
                  <a:pt x="3968952" y="302031"/>
                </a:lnTo>
                <a:lnTo>
                  <a:pt x="3968952" y="302031"/>
                </a:lnTo>
                <a:cubicBezTo>
                  <a:pt x="3968952" y="326161"/>
                  <a:pt x="3962475" y="349910"/>
                  <a:pt x="3950601" y="370434"/>
                </a:cubicBezTo>
                <a:cubicBezTo>
                  <a:pt x="3938714" y="391312"/>
                  <a:pt x="3921074" y="408597"/>
                  <a:pt x="3900563" y="420840"/>
                </a:cubicBezTo>
                <a:cubicBezTo>
                  <a:pt x="3879672" y="432714"/>
                  <a:pt x="3855923" y="439191"/>
                  <a:pt x="3831794" y="439191"/>
                </a:cubicBezTo>
                <a:lnTo>
                  <a:pt x="137159" y="439191"/>
                </a:lnTo>
                <a:lnTo>
                  <a:pt x="137159" y="439191"/>
                </a:lnTo>
                <a:cubicBezTo>
                  <a:pt x="113029" y="439191"/>
                  <a:pt x="89280" y="432714"/>
                  <a:pt x="68757" y="420840"/>
                </a:cubicBezTo>
                <a:cubicBezTo>
                  <a:pt x="47879" y="408953"/>
                  <a:pt x="30594" y="391312"/>
                  <a:pt x="18351" y="370802"/>
                </a:cubicBezTo>
                <a:cubicBezTo>
                  <a:pt x="6477" y="349910"/>
                  <a:pt x="0" y="326161"/>
                  <a:pt x="0" y="302031"/>
                </a:cubicBezTo>
                <a:lnTo>
                  <a:pt x="356" y="137160"/>
                </a:lnTo>
                <a:close/>
              </a:path>
            </a:pathLst>
          </a:custGeom>
          <a:solidFill xmlns:a="http://schemas.openxmlformats.org/drawingml/2006/main">
            <a:srgbClr val="22435E"/>
          </a:solidFill>
          <a:ln xmlns:a="http://schemas.openxmlformats.org/drawingml/2006/main" w="0">
            <a:noFill/>
            <a:prstDash val="solid"/>
          </a:ln>
        </p:spPr>
      </p:sp>
      <p:sp>
        <p:nvSpPr>
          <p:cNvPr id="11" name="편집 문구 1">
            <a:extLst xmlns:a="http://schemas.openxmlformats.org/drawingml/2006/main">
              <a:ext uri="{FF2B5EF4-FFF2-40B4-BE49-F238E27FC236}">
                <a16:creationId xmlns:a16="http://schemas.microsoft.com/office/drawing/2014/main" id="{75E1FD47-7766-4C33-9EEA-BE2707B19D1C}"/>
              </a:ext>
            </a:extLst>
          </p:cNvPr>
          <p:cNvSpPr>
            <a:spLocks xmlns:a="http://schemas.openxmlformats.org/drawingml/2006/main" noGrp="1"/>
          </p:cNvSpPr>
          <p:nvPr/>
        </p:nvSpPr>
        <p:spPr>
          <a:xfrm xmlns:a="http://schemas.openxmlformats.org/drawingml/2006/main">
            <a:off x="841316" y="637796"/>
            <a:ext cx="2124094" cy="1997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49" b="1">
                <a:solidFill>
                  <a:srgbClr val="CCF6EA"/>
                </a:solidFill>
                <a:latin typeface="Noto Sans CJK KR"/>
                <a:ea typeface="Noto Sans CJK KR"/>
                <a:cs typeface="Noto Sans CJK KR"/>
              </a:defRPr>
            </a:defPPr>
            <a:lvl1pPr algn="l">
              <a:defRPr sz="1049" b="1">
                <a:solidFill>
                  <a:srgbClr val="CCF6EA"/>
                </a:solidFill>
                <a:latin typeface="Noto Sans CJK KR"/>
                <a:ea typeface="Noto Sans CJK KR"/>
                <a:cs typeface="Noto Sans CJK KR"/>
              </a:defRPr>
            </a:lvl1pPr>
            <a:lvl2pPr algn="l">
              <a:defRPr sz="1049" b="1">
                <a:solidFill>
                  <a:srgbClr val="CCF6EA"/>
                </a:solidFill>
                <a:latin typeface="Noto Sans CJK KR"/>
                <a:ea typeface="Noto Sans CJK KR"/>
                <a:cs typeface="Noto Sans CJK KR"/>
              </a:defRPr>
            </a:lvl2pPr>
            <a:lvl3pPr algn="l">
              <a:defRPr sz="1049" b="1">
                <a:solidFill>
                  <a:srgbClr val="CCF6EA"/>
                </a:solidFill>
                <a:latin typeface="Noto Sans CJK KR"/>
                <a:ea typeface="Noto Sans CJK KR"/>
                <a:cs typeface="Noto Sans CJK KR"/>
              </a:defRPr>
            </a:lvl3pPr>
            <a:lvl4pPr algn="l">
              <a:defRPr sz="1049" b="1">
                <a:solidFill>
                  <a:srgbClr val="CCF6EA"/>
                </a:solidFill>
                <a:latin typeface="Noto Sans CJK KR"/>
                <a:ea typeface="Noto Sans CJK KR"/>
                <a:cs typeface="Noto Sans CJK KR"/>
              </a:defRPr>
            </a:lvl4pPr>
            <a:lvl5pPr algn="l">
              <a:defRPr sz="1049" b="1">
                <a:solidFill>
                  <a:srgbClr val="CCF6EA"/>
                </a:solidFill>
                <a:latin typeface="Noto Sans CJK KR"/>
                <a:ea typeface="Noto Sans CJK KR"/>
                <a:cs typeface="Noto Sans CJK KR"/>
              </a:defRPr>
            </a:lvl5pPr>
            <a:lvl6pPr algn="l">
              <a:defRPr sz="1049" b="1">
                <a:solidFill>
                  <a:srgbClr val="CCF6EA"/>
                </a:solidFill>
                <a:latin typeface="Noto Sans CJK KR"/>
                <a:ea typeface="Noto Sans CJK KR"/>
                <a:cs typeface="Noto Sans CJK KR"/>
              </a:defRPr>
            </a:lvl6pPr>
            <a:lvl7pPr algn="l">
              <a:defRPr sz="1049" b="1">
                <a:solidFill>
                  <a:srgbClr val="CCF6EA"/>
                </a:solidFill>
                <a:latin typeface="Noto Sans CJK KR"/>
                <a:ea typeface="Noto Sans CJK KR"/>
                <a:cs typeface="Noto Sans CJK KR"/>
              </a:defRPr>
            </a:lvl7pPr>
            <a:lvl8pPr algn="l">
              <a:defRPr sz="1049" b="1">
                <a:solidFill>
                  <a:srgbClr val="CCF6EA"/>
                </a:solidFill>
                <a:latin typeface="Noto Sans CJK KR"/>
                <a:ea typeface="Noto Sans CJK KR"/>
                <a:cs typeface="Noto Sans CJK KR"/>
              </a:defRPr>
            </a:lvl8pPr>
            <a:lvl9pPr algn="l">
              <a:defRPr sz="1049" b="1">
                <a:solidFill>
                  <a:srgbClr val="CCF6EA"/>
                </a:solidFill>
                <a:latin typeface="Noto Sans CJK KR"/>
                <a:ea typeface="Noto Sans CJK KR"/>
                <a:cs typeface="Noto Sans CJK KR"/>
              </a:defRPr>
            </a:lvl9pPr>
          </a:lstStyle>
          <a:p xmlns:a="http://schemas.openxmlformats.org/drawingml/2006/main">
            <a:pPr algn="l">
              <a:defRPr sz="1049" b="1">
                <a:solidFill>
                  <a:srgbClr val="CCF6EA"/>
                </a:solidFill>
                <a:latin typeface="Noto Sans CJK KR"/>
                <a:ea typeface="Noto Sans CJK KR"/>
                <a:cs typeface="Noto Sans CJK KR"/>
              </a:defRPr>
            </a:pPr>
            <a:r>
              <a:rPr sz="1049" b="1">
                <a:solidFill>
                  <a:srgbClr val="CCF6EA"/>
                </a:solidFill>
                <a:latin typeface="Noto Sans CJK KR"/>
                <a:ea typeface="Noto Sans CJK KR"/>
                <a:cs typeface="Noto Sans CJK KR"/>
              </a:rPr>
              <a:t>1일차(1·2차시) · AI 업무 첫걸음</a:t>
            </a:r>
          </a:p>
        </p:txBody>
      </p:sp>
      <p:sp>
        <p:nvSpPr>
          <p:cNvPr id="12" name="편집 문구 2">
            <a:extLst xmlns:a="http://schemas.openxmlformats.org/drawingml/2006/main">
              <a:ext uri="{FF2B5EF4-FFF2-40B4-BE49-F238E27FC236}">
                <a16:creationId xmlns:a16="http://schemas.microsoft.com/office/drawing/2014/main" id="{A16D98BF-F448-4286-9017-A3C2B9F49E42}"/>
              </a:ext>
            </a:extLst>
          </p:cNvPr>
          <p:cNvSpPr>
            <a:spLocks xmlns:a="http://schemas.openxmlformats.org/drawingml/2006/main" noGrp="1"/>
          </p:cNvSpPr>
          <p:nvPr/>
        </p:nvSpPr>
        <p:spPr>
          <a:xfrm xmlns:a="http://schemas.openxmlformats.org/drawingml/2006/main">
            <a:off x="8277225" y="1133475"/>
            <a:ext cx="30099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52A43"/>
                </a:solidFill>
                <a:latin typeface="Noto Sans CJK KR"/>
                <a:ea typeface="Noto Sans CJK KR"/>
                <a:cs typeface="Noto Sans CJK KR"/>
              </a:defRPr>
            </a:defPPr>
            <a:lvl1pPr algn="l">
              <a:defRPr sz="1500" b="1">
                <a:solidFill>
                  <a:srgbClr val="152A43"/>
                </a:solidFill>
                <a:latin typeface="Noto Sans CJK KR"/>
                <a:ea typeface="Noto Sans CJK KR"/>
                <a:cs typeface="Noto Sans CJK KR"/>
              </a:defRPr>
            </a:lvl1pPr>
            <a:lvl2pPr algn="l">
              <a:defRPr sz="1500" b="1">
                <a:solidFill>
                  <a:srgbClr val="152A43"/>
                </a:solidFill>
                <a:latin typeface="Noto Sans CJK KR"/>
                <a:ea typeface="Noto Sans CJK KR"/>
                <a:cs typeface="Noto Sans CJK KR"/>
              </a:defRPr>
            </a:lvl2pPr>
            <a:lvl3pPr algn="l">
              <a:defRPr sz="1500" b="1">
                <a:solidFill>
                  <a:srgbClr val="152A43"/>
                </a:solidFill>
                <a:latin typeface="Noto Sans CJK KR"/>
                <a:ea typeface="Noto Sans CJK KR"/>
                <a:cs typeface="Noto Sans CJK KR"/>
              </a:defRPr>
            </a:lvl3pPr>
            <a:lvl4pPr algn="l">
              <a:defRPr sz="1500" b="1">
                <a:solidFill>
                  <a:srgbClr val="152A43"/>
                </a:solidFill>
                <a:latin typeface="Noto Sans CJK KR"/>
                <a:ea typeface="Noto Sans CJK KR"/>
                <a:cs typeface="Noto Sans CJK KR"/>
              </a:defRPr>
            </a:lvl4pPr>
            <a:lvl5pPr algn="l">
              <a:defRPr sz="1500" b="1">
                <a:solidFill>
                  <a:srgbClr val="152A43"/>
                </a:solidFill>
                <a:latin typeface="Noto Sans CJK KR"/>
                <a:ea typeface="Noto Sans CJK KR"/>
                <a:cs typeface="Noto Sans CJK KR"/>
              </a:defRPr>
            </a:lvl5pPr>
            <a:lvl6pPr algn="l">
              <a:defRPr sz="1500" b="1">
                <a:solidFill>
                  <a:srgbClr val="152A43"/>
                </a:solidFill>
                <a:latin typeface="Noto Sans CJK KR"/>
                <a:ea typeface="Noto Sans CJK KR"/>
                <a:cs typeface="Noto Sans CJK KR"/>
              </a:defRPr>
            </a:lvl6pPr>
            <a:lvl7pPr algn="l">
              <a:defRPr sz="1500" b="1">
                <a:solidFill>
                  <a:srgbClr val="152A43"/>
                </a:solidFill>
                <a:latin typeface="Noto Sans CJK KR"/>
                <a:ea typeface="Noto Sans CJK KR"/>
                <a:cs typeface="Noto Sans CJK KR"/>
              </a:defRPr>
            </a:lvl7pPr>
            <a:lvl8pPr algn="l">
              <a:defRPr sz="1500" b="1">
                <a:solidFill>
                  <a:srgbClr val="152A43"/>
                </a:solidFill>
                <a:latin typeface="Noto Sans CJK KR"/>
                <a:ea typeface="Noto Sans CJK KR"/>
                <a:cs typeface="Noto Sans CJK KR"/>
              </a:defRPr>
            </a:lvl8pPr>
            <a:lvl9pPr algn="l">
              <a:defRPr sz="1500" b="1">
                <a:solidFill>
                  <a:srgbClr val="152A43"/>
                </a:solidFill>
                <a:latin typeface="Noto Sans CJK KR"/>
                <a:ea typeface="Noto Sans CJK KR"/>
                <a:cs typeface="Noto Sans CJK KR"/>
              </a:defRPr>
            </a:lvl9pPr>
          </a:lstStyle>
          <a:p xmlns:a="http://schemas.openxmlformats.org/drawingml/2006/main">
            <a:pPr algn="l">
              <a:defRPr sz="1500" b="1">
                <a:solidFill>
                  <a:srgbClr val="152A43"/>
                </a:solidFill>
                <a:latin typeface="Noto Sans CJK KR"/>
                <a:ea typeface="Noto Sans CJK KR"/>
                <a:cs typeface="Noto Sans CJK KR"/>
              </a:defRPr>
            </a:pPr>
            <a:r>
              <a:rPr sz="1500" b="1">
                <a:solidFill>
                  <a:srgbClr val="152A43"/>
                </a:solidFill>
                <a:latin typeface="Noto Sans CJK KR"/>
                <a:ea typeface="Noto Sans CJK KR"/>
                <a:cs typeface="Noto Sans CJK KR"/>
              </a:rPr>
              <a:t>AI가 정말 일을 도와줄까요?</a:t>
            </a:r>
          </a:p>
        </p:txBody>
      </p:sp>
      <p:sp>
        <p:nvSpPr>
          <p:cNvPr id="13" name="편집 문구 3">
            <a:extLst xmlns:a="http://schemas.openxmlformats.org/drawingml/2006/main">
              <a:ext uri="{FF2B5EF4-FFF2-40B4-BE49-F238E27FC236}">
                <a16:creationId xmlns:a16="http://schemas.microsoft.com/office/drawing/2014/main" id="{C56C5899-ECA8-45CF-9AAA-EC1BC77C1D11}"/>
              </a:ext>
            </a:extLst>
          </p:cNvPr>
          <p:cNvSpPr>
            <a:spLocks xmlns:a="http://schemas.openxmlformats.org/drawingml/2006/main" noGrp="1"/>
          </p:cNvSpPr>
          <p:nvPr/>
        </p:nvSpPr>
        <p:spPr>
          <a:xfrm xmlns:a="http://schemas.openxmlformats.org/drawingml/2006/main">
            <a:off x="7839075" y="1114425"/>
            <a:ext cx="2286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01" b="1">
                <a:solidFill>
                  <a:srgbClr val="142640"/>
                </a:solidFill>
                <a:latin typeface="Noto Sans CJK KR"/>
                <a:ea typeface="Noto Sans CJK KR"/>
                <a:cs typeface="Noto Sans CJK KR"/>
              </a:defRPr>
            </a:defPPr>
            <a:lvl1pPr algn="l">
              <a:defRPr sz="1701" b="1">
                <a:solidFill>
                  <a:srgbClr val="142640"/>
                </a:solidFill>
                <a:latin typeface="Noto Sans CJK KR"/>
                <a:ea typeface="Noto Sans CJK KR"/>
                <a:cs typeface="Noto Sans CJK KR"/>
              </a:defRPr>
            </a:lvl1pPr>
            <a:lvl2pPr algn="l">
              <a:defRPr sz="1701" b="1">
                <a:solidFill>
                  <a:srgbClr val="142640"/>
                </a:solidFill>
                <a:latin typeface="Noto Sans CJK KR"/>
                <a:ea typeface="Noto Sans CJK KR"/>
                <a:cs typeface="Noto Sans CJK KR"/>
              </a:defRPr>
            </a:lvl2pPr>
            <a:lvl3pPr algn="l">
              <a:defRPr sz="1701" b="1">
                <a:solidFill>
                  <a:srgbClr val="142640"/>
                </a:solidFill>
                <a:latin typeface="Noto Sans CJK KR"/>
                <a:ea typeface="Noto Sans CJK KR"/>
                <a:cs typeface="Noto Sans CJK KR"/>
              </a:defRPr>
            </a:lvl3pPr>
            <a:lvl4pPr algn="l">
              <a:defRPr sz="1701" b="1">
                <a:solidFill>
                  <a:srgbClr val="142640"/>
                </a:solidFill>
                <a:latin typeface="Noto Sans CJK KR"/>
                <a:ea typeface="Noto Sans CJK KR"/>
                <a:cs typeface="Noto Sans CJK KR"/>
              </a:defRPr>
            </a:lvl4pPr>
            <a:lvl5pPr algn="l">
              <a:defRPr sz="1701" b="1">
                <a:solidFill>
                  <a:srgbClr val="142640"/>
                </a:solidFill>
                <a:latin typeface="Noto Sans CJK KR"/>
                <a:ea typeface="Noto Sans CJK KR"/>
                <a:cs typeface="Noto Sans CJK KR"/>
              </a:defRPr>
            </a:lvl5pPr>
            <a:lvl6pPr algn="l">
              <a:defRPr sz="1701" b="1">
                <a:solidFill>
                  <a:srgbClr val="142640"/>
                </a:solidFill>
                <a:latin typeface="Noto Sans CJK KR"/>
                <a:ea typeface="Noto Sans CJK KR"/>
                <a:cs typeface="Noto Sans CJK KR"/>
              </a:defRPr>
            </a:lvl6pPr>
            <a:lvl7pPr algn="l">
              <a:defRPr sz="1701" b="1">
                <a:solidFill>
                  <a:srgbClr val="142640"/>
                </a:solidFill>
                <a:latin typeface="Noto Sans CJK KR"/>
                <a:ea typeface="Noto Sans CJK KR"/>
                <a:cs typeface="Noto Sans CJK KR"/>
              </a:defRPr>
            </a:lvl7pPr>
            <a:lvl8pPr algn="l">
              <a:defRPr sz="1701" b="1">
                <a:solidFill>
                  <a:srgbClr val="142640"/>
                </a:solidFill>
                <a:latin typeface="Noto Sans CJK KR"/>
                <a:ea typeface="Noto Sans CJK KR"/>
                <a:cs typeface="Noto Sans CJK KR"/>
              </a:defRPr>
            </a:lvl8pPr>
            <a:lvl9pPr algn="l">
              <a:defRPr sz="1701" b="1">
                <a:solidFill>
                  <a:srgbClr val="142640"/>
                </a:solidFill>
                <a:latin typeface="Noto Sans CJK KR"/>
                <a:ea typeface="Noto Sans CJK KR"/>
                <a:cs typeface="Noto Sans CJK KR"/>
              </a:defRPr>
            </a:lvl9pPr>
          </a:lstStyle>
          <a:p xmlns:a="http://schemas.openxmlformats.org/drawingml/2006/main">
            <a:pPr algn="l">
              <a:defRPr sz="1701" b="1">
                <a:solidFill>
                  <a:srgbClr val="142640"/>
                </a:solidFill>
                <a:latin typeface="Noto Sans CJK KR"/>
                <a:ea typeface="Noto Sans CJK KR"/>
                <a:cs typeface="Noto Sans CJK KR"/>
              </a:defRPr>
            </a:pPr>
            <a:r>
              <a:rPr sz="1701" b="1">
                <a:solidFill>
                  <a:srgbClr val="142640"/>
                </a:solidFill>
                <a:latin typeface="Noto Sans CJK KR"/>
                <a:ea typeface="Noto Sans CJK KR"/>
                <a:cs typeface="Noto Sans CJK KR"/>
              </a:rPr>
              <a:t>?</a:t>
            </a:r>
          </a:p>
        </p:txBody>
      </p:sp>
      <p:sp>
        <p:nvSpPr>
          <p:cNvPr id="14" name="편집 문구 4">
            <a:extLst xmlns:a="http://schemas.openxmlformats.org/drawingml/2006/main">
              <a:ext uri="{FF2B5EF4-FFF2-40B4-BE49-F238E27FC236}">
                <a16:creationId xmlns:a16="http://schemas.microsoft.com/office/drawing/2014/main" id="{E894305C-800D-4032-AEBA-6DA16E375759}"/>
              </a:ext>
            </a:extLst>
          </p:cNvPr>
          <p:cNvSpPr>
            <a:spLocks xmlns:a="http://schemas.openxmlformats.org/drawingml/2006/main" noGrp="1"/>
          </p:cNvSpPr>
          <p:nvPr/>
        </p:nvSpPr>
        <p:spPr>
          <a:xfrm xmlns:a="http://schemas.openxmlformats.org/drawingml/2006/main">
            <a:off x="749877" y="1625467"/>
            <a:ext cx="3644989" cy="76194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4000" b="1">
                <a:solidFill>
                  <a:srgbClr val="FFFFFF"/>
                </a:solidFill>
                <a:latin typeface="Noto Sans CJK KR"/>
                <a:ea typeface="Noto Sans CJK KR"/>
                <a:cs typeface="Noto Sans CJK KR"/>
              </a:defRPr>
            </a:defPPr>
            <a:lvl1pPr algn="l">
              <a:defRPr sz="4000" b="1">
                <a:solidFill>
                  <a:srgbClr val="FFFFFF"/>
                </a:solidFill>
                <a:latin typeface="Noto Sans CJK KR"/>
                <a:ea typeface="Noto Sans CJK KR"/>
                <a:cs typeface="Noto Sans CJK KR"/>
              </a:defRPr>
            </a:lvl1pPr>
            <a:lvl2pPr algn="l">
              <a:defRPr sz="4000" b="1">
                <a:solidFill>
                  <a:srgbClr val="FFFFFF"/>
                </a:solidFill>
                <a:latin typeface="Noto Sans CJK KR"/>
                <a:ea typeface="Noto Sans CJK KR"/>
                <a:cs typeface="Noto Sans CJK KR"/>
              </a:defRPr>
            </a:lvl2pPr>
            <a:lvl3pPr algn="l">
              <a:defRPr sz="4000" b="1">
                <a:solidFill>
                  <a:srgbClr val="FFFFFF"/>
                </a:solidFill>
                <a:latin typeface="Noto Sans CJK KR"/>
                <a:ea typeface="Noto Sans CJK KR"/>
                <a:cs typeface="Noto Sans CJK KR"/>
              </a:defRPr>
            </a:lvl3pPr>
            <a:lvl4pPr algn="l">
              <a:defRPr sz="4000" b="1">
                <a:solidFill>
                  <a:srgbClr val="FFFFFF"/>
                </a:solidFill>
                <a:latin typeface="Noto Sans CJK KR"/>
                <a:ea typeface="Noto Sans CJK KR"/>
                <a:cs typeface="Noto Sans CJK KR"/>
              </a:defRPr>
            </a:lvl4pPr>
            <a:lvl5pPr algn="l">
              <a:defRPr sz="4000" b="1">
                <a:solidFill>
                  <a:srgbClr val="FFFFFF"/>
                </a:solidFill>
                <a:latin typeface="Noto Sans CJK KR"/>
                <a:ea typeface="Noto Sans CJK KR"/>
                <a:cs typeface="Noto Sans CJK KR"/>
              </a:defRPr>
            </a:lvl5pPr>
            <a:lvl6pPr algn="l">
              <a:defRPr sz="4000" b="1">
                <a:solidFill>
                  <a:srgbClr val="FFFFFF"/>
                </a:solidFill>
                <a:latin typeface="Noto Sans CJK KR"/>
                <a:ea typeface="Noto Sans CJK KR"/>
                <a:cs typeface="Noto Sans CJK KR"/>
              </a:defRPr>
            </a:lvl6pPr>
            <a:lvl7pPr algn="l">
              <a:defRPr sz="4000" b="1">
                <a:solidFill>
                  <a:srgbClr val="FFFFFF"/>
                </a:solidFill>
                <a:latin typeface="Noto Sans CJK KR"/>
                <a:ea typeface="Noto Sans CJK KR"/>
                <a:cs typeface="Noto Sans CJK KR"/>
              </a:defRPr>
            </a:lvl7pPr>
            <a:lvl8pPr algn="l">
              <a:defRPr sz="4000" b="1">
                <a:solidFill>
                  <a:srgbClr val="FFFFFF"/>
                </a:solidFill>
                <a:latin typeface="Noto Sans CJK KR"/>
                <a:ea typeface="Noto Sans CJK KR"/>
                <a:cs typeface="Noto Sans CJK KR"/>
              </a:defRPr>
            </a:lvl8pPr>
            <a:lvl9pPr algn="l">
              <a:defRPr sz="4000" b="1">
                <a:solidFill>
                  <a:srgbClr val="FFFFFF"/>
                </a:solidFill>
                <a:latin typeface="Noto Sans CJK KR"/>
                <a:ea typeface="Noto Sans CJK KR"/>
                <a:cs typeface="Noto Sans CJK KR"/>
              </a:defRPr>
            </a:lvl9pPr>
          </a:lstStyle>
          <a:p xmlns:a="http://schemas.openxmlformats.org/drawingml/2006/main">
            <a:pPr algn="l">
              <a:defRPr sz="4000" b="1">
                <a:solidFill>
                  <a:srgbClr val="FFFFFF"/>
                </a:solidFill>
                <a:latin typeface="Noto Sans CJK KR"/>
                <a:ea typeface="Noto Sans CJK KR"/>
                <a:cs typeface="Noto Sans CJK KR"/>
              </a:defRPr>
            </a:pPr>
            <a:r>
              <a:rPr sz="4000" b="1">
                <a:solidFill>
                  <a:srgbClr val="FFFFFF"/>
                </a:solidFill>
                <a:latin typeface="Noto Sans CJK KR"/>
                <a:ea typeface="Noto Sans CJK KR"/>
                <a:cs typeface="Noto Sans CJK KR"/>
              </a:rPr>
              <a:t>AI와 함께하는</a:t>
            </a:r>
          </a:p>
        </p:txBody>
      </p:sp>
      <p:sp>
        <p:nvSpPr>
          <p:cNvPr id="15" name="편집 문구 5">
            <a:extLst xmlns:a="http://schemas.openxmlformats.org/drawingml/2006/main">
              <a:ext uri="{FF2B5EF4-FFF2-40B4-BE49-F238E27FC236}">
                <a16:creationId xmlns:a16="http://schemas.microsoft.com/office/drawing/2014/main" id="{4511464C-EB0C-4D97-A013-E7A7DAB4DE17}"/>
              </a:ext>
            </a:extLst>
          </p:cNvPr>
          <p:cNvSpPr>
            <a:spLocks xmlns:a="http://schemas.openxmlformats.org/drawingml/2006/main" noGrp="1"/>
          </p:cNvSpPr>
          <p:nvPr/>
        </p:nvSpPr>
        <p:spPr>
          <a:xfrm xmlns:a="http://schemas.openxmlformats.org/drawingml/2006/main">
            <a:off x="749877" y="2325669"/>
            <a:ext cx="2448362" cy="76194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4000" b="1">
                <a:solidFill>
                  <a:srgbClr val="FFFFFF"/>
                </a:solidFill>
                <a:latin typeface="Noto Sans CJK KR"/>
                <a:ea typeface="Noto Sans CJK KR"/>
                <a:cs typeface="Noto Sans CJK KR"/>
              </a:defRPr>
            </a:defPPr>
            <a:lvl1pPr algn="l">
              <a:defRPr sz="4000" b="1">
                <a:solidFill>
                  <a:srgbClr val="FFFFFF"/>
                </a:solidFill>
                <a:latin typeface="Noto Sans CJK KR"/>
                <a:ea typeface="Noto Sans CJK KR"/>
                <a:cs typeface="Noto Sans CJK KR"/>
              </a:defRPr>
            </a:lvl1pPr>
            <a:lvl2pPr algn="l">
              <a:defRPr sz="4000" b="1">
                <a:solidFill>
                  <a:srgbClr val="FFFFFF"/>
                </a:solidFill>
                <a:latin typeface="Noto Sans CJK KR"/>
                <a:ea typeface="Noto Sans CJK KR"/>
                <a:cs typeface="Noto Sans CJK KR"/>
              </a:defRPr>
            </a:lvl2pPr>
            <a:lvl3pPr algn="l">
              <a:defRPr sz="4000" b="1">
                <a:solidFill>
                  <a:srgbClr val="FFFFFF"/>
                </a:solidFill>
                <a:latin typeface="Noto Sans CJK KR"/>
                <a:ea typeface="Noto Sans CJK KR"/>
                <a:cs typeface="Noto Sans CJK KR"/>
              </a:defRPr>
            </a:lvl3pPr>
            <a:lvl4pPr algn="l">
              <a:defRPr sz="4000" b="1">
                <a:solidFill>
                  <a:srgbClr val="FFFFFF"/>
                </a:solidFill>
                <a:latin typeface="Noto Sans CJK KR"/>
                <a:ea typeface="Noto Sans CJK KR"/>
                <a:cs typeface="Noto Sans CJK KR"/>
              </a:defRPr>
            </a:lvl4pPr>
            <a:lvl5pPr algn="l">
              <a:defRPr sz="4000" b="1">
                <a:solidFill>
                  <a:srgbClr val="FFFFFF"/>
                </a:solidFill>
                <a:latin typeface="Noto Sans CJK KR"/>
                <a:ea typeface="Noto Sans CJK KR"/>
                <a:cs typeface="Noto Sans CJK KR"/>
              </a:defRPr>
            </a:lvl5pPr>
            <a:lvl6pPr algn="l">
              <a:defRPr sz="4000" b="1">
                <a:solidFill>
                  <a:srgbClr val="FFFFFF"/>
                </a:solidFill>
                <a:latin typeface="Noto Sans CJK KR"/>
                <a:ea typeface="Noto Sans CJK KR"/>
                <a:cs typeface="Noto Sans CJK KR"/>
              </a:defRPr>
            </a:lvl6pPr>
            <a:lvl7pPr algn="l">
              <a:defRPr sz="4000" b="1">
                <a:solidFill>
                  <a:srgbClr val="FFFFFF"/>
                </a:solidFill>
                <a:latin typeface="Noto Sans CJK KR"/>
                <a:ea typeface="Noto Sans CJK KR"/>
                <a:cs typeface="Noto Sans CJK KR"/>
              </a:defRPr>
            </a:lvl7pPr>
            <a:lvl8pPr algn="l">
              <a:defRPr sz="4000" b="1">
                <a:solidFill>
                  <a:srgbClr val="FFFFFF"/>
                </a:solidFill>
                <a:latin typeface="Noto Sans CJK KR"/>
                <a:ea typeface="Noto Sans CJK KR"/>
                <a:cs typeface="Noto Sans CJK KR"/>
              </a:defRPr>
            </a:lvl8pPr>
            <a:lvl9pPr algn="l">
              <a:defRPr sz="4000" b="1">
                <a:solidFill>
                  <a:srgbClr val="FFFFFF"/>
                </a:solidFill>
                <a:latin typeface="Noto Sans CJK KR"/>
                <a:ea typeface="Noto Sans CJK KR"/>
                <a:cs typeface="Noto Sans CJK KR"/>
              </a:defRPr>
            </a:lvl9pPr>
          </a:lstStyle>
          <a:p xmlns:a="http://schemas.openxmlformats.org/drawingml/2006/main">
            <a:pPr algn="l">
              <a:defRPr sz="4000" b="1">
                <a:solidFill>
                  <a:srgbClr val="FFFFFF"/>
                </a:solidFill>
                <a:latin typeface="Noto Sans CJK KR"/>
                <a:ea typeface="Noto Sans CJK KR"/>
                <a:cs typeface="Noto Sans CJK KR"/>
              </a:defRPr>
            </a:pPr>
            <a:r>
              <a:rPr sz="4000" b="1">
                <a:solidFill>
                  <a:srgbClr val="FFFFFF"/>
                </a:solidFill>
                <a:latin typeface="Noto Sans CJK KR"/>
                <a:ea typeface="Noto Sans CJK KR"/>
                <a:cs typeface="Noto Sans CJK KR"/>
              </a:rPr>
              <a:t>학교의 하루</a:t>
            </a:r>
          </a:p>
        </p:txBody>
      </p:sp>
      <p:sp>
        <p:nvSpPr>
          <p:cNvPr id="16" name="편집 문구 6">
            <a:extLst xmlns:a="http://schemas.openxmlformats.org/drawingml/2006/main">
              <a:ext uri="{FF2B5EF4-FFF2-40B4-BE49-F238E27FC236}">
                <a16:creationId xmlns:a16="http://schemas.microsoft.com/office/drawing/2014/main" id="{39D79B6D-1089-401B-B810-D5DCE3DBE4BC}"/>
              </a:ext>
            </a:extLst>
          </p:cNvPr>
          <p:cNvSpPr>
            <a:spLocks xmlns:a="http://schemas.openxmlformats.org/drawingml/2006/main" noGrp="1"/>
          </p:cNvSpPr>
          <p:nvPr/>
        </p:nvSpPr>
        <p:spPr>
          <a:xfrm xmlns:a="http://schemas.openxmlformats.org/drawingml/2006/main">
            <a:off x="952500" y="5048250"/>
            <a:ext cx="4476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01" b="1">
                <a:solidFill>
                  <a:srgbClr val="FFFFFF"/>
                </a:solidFill>
                <a:latin typeface="Noto Sans CJK KR"/>
                <a:ea typeface="Noto Sans CJK KR"/>
                <a:cs typeface="Noto Sans CJK KR"/>
              </a:defRPr>
            </a:defPPr>
            <a:lvl1pPr algn="l">
              <a:defRPr sz="1701" b="1">
                <a:solidFill>
                  <a:srgbClr val="FFFFFF"/>
                </a:solidFill>
                <a:latin typeface="Noto Sans CJK KR"/>
                <a:ea typeface="Noto Sans CJK KR"/>
                <a:cs typeface="Noto Sans CJK KR"/>
              </a:defRPr>
            </a:lvl1pPr>
            <a:lvl2pPr algn="l">
              <a:defRPr sz="1701" b="1">
                <a:solidFill>
                  <a:srgbClr val="FFFFFF"/>
                </a:solidFill>
                <a:latin typeface="Noto Sans CJK KR"/>
                <a:ea typeface="Noto Sans CJK KR"/>
                <a:cs typeface="Noto Sans CJK KR"/>
              </a:defRPr>
            </a:lvl2pPr>
            <a:lvl3pPr algn="l">
              <a:defRPr sz="1701" b="1">
                <a:solidFill>
                  <a:srgbClr val="FFFFFF"/>
                </a:solidFill>
                <a:latin typeface="Noto Sans CJK KR"/>
                <a:ea typeface="Noto Sans CJK KR"/>
                <a:cs typeface="Noto Sans CJK KR"/>
              </a:defRPr>
            </a:lvl3pPr>
            <a:lvl4pPr algn="l">
              <a:defRPr sz="1701" b="1">
                <a:solidFill>
                  <a:srgbClr val="FFFFFF"/>
                </a:solidFill>
                <a:latin typeface="Noto Sans CJK KR"/>
                <a:ea typeface="Noto Sans CJK KR"/>
                <a:cs typeface="Noto Sans CJK KR"/>
              </a:defRPr>
            </a:lvl4pPr>
            <a:lvl5pPr algn="l">
              <a:defRPr sz="1701" b="1">
                <a:solidFill>
                  <a:srgbClr val="FFFFFF"/>
                </a:solidFill>
                <a:latin typeface="Noto Sans CJK KR"/>
                <a:ea typeface="Noto Sans CJK KR"/>
                <a:cs typeface="Noto Sans CJK KR"/>
              </a:defRPr>
            </a:lvl5pPr>
            <a:lvl6pPr algn="l">
              <a:defRPr sz="1701" b="1">
                <a:solidFill>
                  <a:srgbClr val="FFFFFF"/>
                </a:solidFill>
                <a:latin typeface="Noto Sans CJK KR"/>
                <a:ea typeface="Noto Sans CJK KR"/>
                <a:cs typeface="Noto Sans CJK KR"/>
              </a:defRPr>
            </a:lvl6pPr>
            <a:lvl7pPr algn="l">
              <a:defRPr sz="1701" b="1">
                <a:solidFill>
                  <a:srgbClr val="FFFFFF"/>
                </a:solidFill>
                <a:latin typeface="Noto Sans CJK KR"/>
                <a:ea typeface="Noto Sans CJK KR"/>
                <a:cs typeface="Noto Sans CJK KR"/>
              </a:defRPr>
            </a:lvl7pPr>
            <a:lvl8pPr algn="l">
              <a:defRPr sz="1701" b="1">
                <a:solidFill>
                  <a:srgbClr val="FFFFFF"/>
                </a:solidFill>
                <a:latin typeface="Noto Sans CJK KR"/>
                <a:ea typeface="Noto Sans CJK KR"/>
                <a:cs typeface="Noto Sans CJK KR"/>
              </a:defRPr>
            </a:lvl8pPr>
            <a:lvl9pPr algn="l">
              <a:defRPr sz="1701" b="1">
                <a:solidFill>
                  <a:srgbClr val="FFFFFF"/>
                </a:solidFill>
                <a:latin typeface="Noto Sans CJK KR"/>
                <a:ea typeface="Noto Sans CJK KR"/>
                <a:cs typeface="Noto Sans CJK KR"/>
              </a:defRPr>
            </a:lvl9pPr>
          </a:lstStyle>
          <a:p xmlns:a="http://schemas.openxmlformats.org/drawingml/2006/main">
            <a:pPr algn="l">
              <a:defRPr sz="1701" b="1">
                <a:solidFill>
                  <a:srgbClr val="FFFFFF"/>
                </a:solidFill>
                <a:latin typeface="Noto Sans CJK KR"/>
                <a:ea typeface="Noto Sans CJK KR"/>
                <a:cs typeface="Noto Sans CJK KR"/>
              </a:defRPr>
            </a:pPr>
            <a:r>
              <a:rPr sz="1701" b="1">
                <a:solidFill>
                  <a:srgbClr val="FFFFFF"/>
                </a:solidFill>
                <a:latin typeface="Noto Sans CJK KR"/>
                <a:ea typeface="Noto Sans CJK KR"/>
                <a:cs typeface="Noto Sans CJK KR"/>
              </a:rPr>
              <a:t>먼저 질문해 보세요.</a:t>
            </a:r>
          </a:p>
        </p:txBody>
      </p:sp>
      <p:sp>
        <p:nvSpPr>
          <p:cNvPr id="17" name="편집 문구 7">
            <a:extLst xmlns:a="http://schemas.openxmlformats.org/drawingml/2006/main">
              <a:ext uri="{FF2B5EF4-FFF2-40B4-BE49-F238E27FC236}">
                <a16:creationId xmlns:a16="http://schemas.microsoft.com/office/drawing/2014/main" id="{729359A6-BAB2-4828-B81A-6DBE9C9C21D3}"/>
              </a:ext>
            </a:extLst>
          </p:cNvPr>
          <p:cNvSpPr>
            <a:spLocks xmlns:a="http://schemas.openxmlformats.org/drawingml/2006/main" noGrp="1"/>
          </p:cNvSpPr>
          <p:nvPr/>
        </p:nvSpPr>
        <p:spPr>
          <a:xfrm xmlns:a="http://schemas.openxmlformats.org/drawingml/2006/main">
            <a:off x="952500" y="5334000"/>
            <a:ext cx="4476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01" b="1">
                <a:solidFill>
                  <a:srgbClr val="FFFFFF"/>
                </a:solidFill>
                <a:latin typeface="Noto Sans CJK KR"/>
                <a:ea typeface="Noto Sans CJK KR"/>
                <a:cs typeface="Noto Sans CJK KR"/>
              </a:defRPr>
            </a:defPPr>
            <a:lvl1pPr algn="l">
              <a:defRPr sz="1701" b="1">
                <a:solidFill>
                  <a:srgbClr val="FFFFFF"/>
                </a:solidFill>
                <a:latin typeface="Noto Sans CJK KR"/>
                <a:ea typeface="Noto Sans CJK KR"/>
                <a:cs typeface="Noto Sans CJK KR"/>
              </a:defRPr>
            </a:lvl1pPr>
            <a:lvl2pPr algn="l">
              <a:defRPr sz="1701" b="1">
                <a:solidFill>
                  <a:srgbClr val="FFFFFF"/>
                </a:solidFill>
                <a:latin typeface="Noto Sans CJK KR"/>
                <a:ea typeface="Noto Sans CJK KR"/>
                <a:cs typeface="Noto Sans CJK KR"/>
              </a:defRPr>
            </a:lvl2pPr>
            <a:lvl3pPr algn="l">
              <a:defRPr sz="1701" b="1">
                <a:solidFill>
                  <a:srgbClr val="FFFFFF"/>
                </a:solidFill>
                <a:latin typeface="Noto Sans CJK KR"/>
                <a:ea typeface="Noto Sans CJK KR"/>
                <a:cs typeface="Noto Sans CJK KR"/>
              </a:defRPr>
            </a:lvl3pPr>
            <a:lvl4pPr algn="l">
              <a:defRPr sz="1701" b="1">
                <a:solidFill>
                  <a:srgbClr val="FFFFFF"/>
                </a:solidFill>
                <a:latin typeface="Noto Sans CJK KR"/>
                <a:ea typeface="Noto Sans CJK KR"/>
                <a:cs typeface="Noto Sans CJK KR"/>
              </a:defRPr>
            </a:lvl4pPr>
            <a:lvl5pPr algn="l">
              <a:defRPr sz="1701" b="1">
                <a:solidFill>
                  <a:srgbClr val="FFFFFF"/>
                </a:solidFill>
                <a:latin typeface="Noto Sans CJK KR"/>
                <a:ea typeface="Noto Sans CJK KR"/>
                <a:cs typeface="Noto Sans CJK KR"/>
              </a:defRPr>
            </a:lvl5pPr>
            <a:lvl6pPr algn="l">
              <a:defRPr sz="1701" b="1">
                <a:solidFill>
                  <a:srgbClr val="FFFFFF"/>
                </a:solidFill>
                <a:latin typeface="Noto Sans CJK KR"/>
                <a:ea typeface="Noto Sans CJK KR"/>
                <a:cs typeface="Noto Sans CJK KR"/>
              </a:defRPr>
            </a:lvl6pPr>
            <a:lvl7pPr algn="l">
              <a:defRPr sz="1701" b="1">
                <a:solidFill>
                  <a:srgbClr val="FFFFFF"/>
                </a:solidFill>
                <a:latin typeface="Noto Sans CJK KR"/>
                <a:ea typeface="Noto Sans CJK KR"/>
                <a:cs typeface="Noto Sans CJK KR"/>
              </a:defRPr>
            </a:lvl7pPr>
            <a:lvl8pPr algn="l">
              <a:defRPr sz="1701" b="1">
                <a:solidFill>
                  <a:srgbClr val="FFFFFF"/>
                </a:solidFill>
                <a:latin typeface="Noto Sans CJK KR"/>
                <a:ea typeface="Noto Sans CJK KR"/>
                <a:cs typeface="Noto Sans CJK KR"/>
              </a:defRPr>
            </a:lvl8pPr>
            <a:lvl9pPr algn="l">
              <a:defRPr sz="1701" b="1">
                <a:solidFill>
                  <a:srgbClr val="FFFFFF"/>
                </a:solidFill>
                <a:latin typeface="Noto Sans CJK KR"/>
                <a:ea typeface="Noto Sans CJK KR"/>
                <a:cs typeface="Noto Sans CJK KR"/>
              </a:defRPr>
            </a:lvl9pPr>
          </a:lstStyle>
          <a:p xmlns:a="http://schemas.openxmlformats.org/drawingml/2006/main">
            <a:pPr algn="l">
              <a:defRPr sz="1701" b="1">
                <a:solidFill>
                  <a:srgbClr val="FFFFFF"/>
                </a:solidFill>
                <a:latin typeface="Noto Sans CJK KR"/>
                <a:ea typeface="Noto Sans CJK KR"/>
                <a:cs typeface="Noto Sans CJK KR"/>
              </a:defRPr>
            </a:pPr>
            <a:r>
              <a:rPr sz="1701" b="1">
                <a:solidFill>
                  <a:srgbClr val="FFFFFF"/>
                </a:solidFill>
                <a:latin typeface="Noto Sans CJK KR"/>
                <a:ea typeface="Noto Sans CJK KR"/>
                <a:cs typeface="Noto Sans CJK KR"/>
              </a:rPr>
              <a:t>답을 함께 고쳐 봅시다!</a:t>
            </a:r>
          </a:p>
        </p:txBody>
      </p:sp>
      <p:sp>
        <p:nvSpPr>
          <p:cNvPr id="18" name="편집 문구 8">
            <a:extLst xmlns:a="http://schemas.openxmlformats.org/drawingml/2006/main">
              <a:ext uri="{FF2B5EF4-FFF2-40B4-BE49-F238E27FC236}">
                <a16:creationId xmlns:a16="http://schemas.microsoft.com/office/drawing/2014/main" id="{EB9F6D9B-0EAC-4084-9E10-504EF5F176CE}"/>
              </a:ext>
            </a:extLst>
          </p:cNvPr>
          <p:cNvSpPr>
            <a:spLocks xmlns:a="http://schemas.openxmlformats.org/drawingml/2006/main" noGrp="1"/>
          </p:cNvSpPr>
          <p:nvPr/>
        </p:nvSpPr>
        <p:spPr>
          <a:xfrm xmlns:a="http://schemas.openxmlformats.org/drawingml/2006/main">
            <a:off x="795228" y="3726312"/>
            <a:ext cx="3193837" cy="45737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01" b="1">
                <a:solidFill>
                  <a:srgbClr val="B9F0DA"/>
                </a:solidFill>
                <a:latin typeface="Noto Sans CJK KR"/>
                <a:ea typeface="Noto Sans CJK KR"/>
                <a:cs typeface="Noto Sans CJK KR"/>
              </a:defRPr>
            </a:defPPr>
            <a:lvl1pPr algn="l">
              <a:defRPr sz="2401" b="1">
                <a:solidFill>
                  <a:srgbClr val="B9F0DA"/>
                </a:solidFill>
                <a:latin typeface="Noto Sans CJK KR"/>
                <a:ea typeface="Noto Sans CJK KR"/>
                <a:cs typeface="Noto Sans CJK KR"/>
              </a:defRPr>
            </a:lvl1pPr>
            <a:lvl2pPr algn="l">
              <a:defRPr sz="2401" b="1">
                <a:solidFill>
                  <a:srgbClr val="B9F0DA"/>
                </a:solidFill>
                <a:latin typeface="Noto Sans CJK KR"/>
                <a:ea typeface="Noto Sans CJK KR"/>
                <a:cs typeface="Noto Sans CJK KR"/>
              </a:defRPr>
            </a:lvl2pPr>
            <a:lvl3pPr algn="l">
              <a:defRPr sz="2401" b="1">
                <a:solidFill>
                  <a:srgbClr val="B9F0DA"/>
                </a:solidFill>
                <a:latin typeface="Noto Sans CJK KR"/>
                <a:ea typeface="Noto Sans CJK KR"/>
                <a:cs typeface="Noto Sans CJK KR"/>
              </a:defRPr>
            </a:lvl3pPr>
            <a:lvl4pPr algn="l">
              <a:defRPr sz="2401" b="1">
                <a:solidFill>
                  <a:srgbClr val="B9F0DA"/>
                </a:solidFill>
                <a:latin typeface="Noto Sans CJK KR"/>
                <a:ea typeface="Noto Sans CJK KR"/>
                <a:cs typeface="Noto Sans CJK KR"/>
              </a:defRPr>
            </a:lvl4pPr>
            <a:lvl5pPr algn="l">
              <a:defRPr sz="2401" b="1">
                <a:solidFill>
                  <a:srgbClr val="B9F0DA"/>
                </a:solidFill>
                <a:latin typeface="Noto Sans CJK KR"/>
                <a:ea typeface="Noto Sans CJK KR"/>
                <a:cs typeface="Noto Sans CJK KR"/>
              </a:defRPr>
            </a:lvl5pPr>
            <a:lvl6pPr algn="l">
              <a:defRPr sz="2401" b="1">
                <a:solidFill>
                  <a:srgbClr val="B9F0DA"/>
                </a:solidFill>
                <a:latin typeface="Noto Sans CJK KR"/>
                <a:ea typeface="Noto Sans CJK KR"/>
                <a:cs typeface="Noto Sans CJK KR"/>
              </a:defRPr>
            </a:lvl6pPr>
            <a:lvl7pPr algn="l">
              <a:defRPr sz="2401" b="1">
                <a:solidFill>
                  <a:srgbClr val="B9F0DA"/>
                </a:solidFill>
                <a:latin typeface="Noto Sans CJK KR"/>
                <a:ea typeface="Noto Sans CJK KR"/>
                <a:cs typeface="Noto Sans CJK KR"/>
              </a:defRPr>
            </a:lvl7pPr>
            <a:lvl8pPr algn="l">
              <a:defRPr sz="2401" b="1">
                <a:solidFill>
                  <a:srgbClr val="B9F0DA"/>
                </a:solidFill>
                <a:latin typeface="Noto Sans CJK KR"/>
                <a:ea typeface="Noto Sans CJK KR"/>
                <a:cs typeface="Noto Sans CJK KR"/>
              </a:defRPr>
            </a:lvl8pPr>
            <a:lvl9pPr algn="l">
              <a:defRPr sz="2401" b="1">
                <a:solidFill>
                  <a:srgbClr val="B9F0DA"/>
                </a:solidFill>
                <a:latin typeface="Noto Sans CJK KR"/>
                <a:ea typeface="Noto Sans CJK KR"/>
                <a:cs typeface="Noto Sans CJK KR"/>
              </a:defRPr>
            </a:lvl9pPr>
          </a:lstStyle>
          <a:p xmlns:a="http://schemas.openxmlformats.org/drawingml/2006/main">
            <a:pPr algn="l">
              <a:defRPr sz="2401" b="1">
                <a:solidFill>
                  <a:srgbClr val="B9F0DA"/>
                </a:solidFill>
                <a:latin typeface="Noto Sans CJK KR"/>
                <a:ea typeface="Noto Sans CJK KR"/>
                <a:cs typeface="Noto Sans CJK KR"/>
              </a:defRPr>
            </a:pPr>
            <a:r>
              <a:rPr sz="2401" b="1">
                <a:solidFill>
                  <a:srgbClr val="B9F0DA"/>
                </a:solidFill>
                <a:latin typeface="Noto Sans CJK KR"/>
                <a:ea typeface="Noto Sans CJK KR"/>
                <a:cs typeface="Noto Sans CJK KR"/>
              </a:rPr>
              <a:t>소개부터 첫 실습까지</a:t>
            </a:r>
          </a:p>
        </p:txBody>
      </p:sp>
      <p:sp>
        <p:nvSpPr>
          <p:cNvPr id="19" name="편집 문구 9">
            <a:extLst xmlns:a="http://schemas.openxmlformats.org/drawingml/2006/main">
              <a:ext uri="{FF2B5EF4-FFF2-40B4-BE49-F238E27FC236}">
                <a16:creationId xmlns:a16="http://schemas.microsoft.com/office/drawing/2014/main" id="{2457F8AA-782C-40C2-92FF-F7455C1BC202}"/>
              </a:ext>
            </a:extLst>
          </p:cNvPr>
          <p:cNvSpPr>
            <a:spLocks xmlns:a="http://schemas.openxmlformats.org/drawingml/2006/main" noGrp="1"/>
          </p:cNvSpPr>
          <p:nvPr/>
        </p:nvSpPr>
        <p:spPr>
          <a:xfrm xmlns:a="http://schemas.openxmlformats.org/drawingml/2006/main">
            <a:off x="795228" y="4386369"/>
            <a:ext cx="4582670" cy="30455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99" b="0">
                <a:solidFill>
                  <a:srgbClr val="C9D7E5"/>
                </a:solidFill>
                <a:latin typeface="Noto Sans CJK KR"/>
                <a:ea typeface="Noto Sans CJK KR"/>
                <a:cs typeface="Noto Sans CJK KR"/>
              </a:defRPr>
            </a:defPPr>
            <a:lvl1pPr algn="l">
              <a:defRPr sz="1599" b="0">
                <a:solidFill>
                  <a:srgbClr val="C9D7E5"/>
                </a:solidFill>
                <a:latin typeface="Noto Sans CJK KR"/>
                <a:ea typeface="Noto Sans CJK KR"/>
                <a:cs typeface="Noto Sans CJK KR"/>
              </a:defRPr>
            </a:lvl1pPr>
            <a:lvl2pPr algn="l">
              <a:defRPr sz="1599" b="0">
                <a:solidFill>
                  <a:srgbClr val="C9D7E5"/>
                </a:solidFill>
                <a:latin typeface="Noto Sans CJK KR"/>
                <a:ea typeface="Noto Sans CJK KR"/>
                <a:cs typeface="Noto Sans CJK KR"/>
              </a:defRPr>
            </a:lvl2pPr>
            <a:lvl3pPr algn="l">
              <a:defRPr sz="1599" b="0">
                <a:solidFill>
                  <a:srgbClr val="C9D7E5"/>
                </a:solidFill>
                <a:latin typeface="Noto Sans CJK KR"/>
                <a:ea typeface="Noto Sans CJK KR"/>
                <a:cs typeface="Noto Sans CJK KR"/>
              </a:defRPr>
            </a:lvl3pPr>
            <a:lvl4pPr algn="l">
              <a:defRPr sz="1599" b="0">
                <a:solidFill>
                  <a:srgbClr val="C9D7E5"/>
                </a:solidFill>
                <a:latin typeface="Noto Sans CJK KR"/>
                <a:ea typeface="Noto Sans CJK KR"/>
                <a:cs typeface="Noto Sans CJK KR"/>
              </a:defRPr>
            </a:lvl4pPr>
            <a:lvl5pPr algn="l">
              <a:defRPr sz="1599" b="0">
                <a:solidFill>
                  <a:srgbClr val="C9D7E5"/>
                </a:solidFill>
                <a:latin typeface="Noto Sans CJK KR"/>
                <a:ea typeface="Noto Sans CJK KR"/>
                <a:cs typeface="Noto Sans CJK KR"/>
              </a:defRPr>
            </a:lvl5pPr>
            <a:lvl6pPr algn="l">
              <a:defRPr sz="1599" b="0">
                <a:solidFill>
                  <a:srgbClr val="C9D7E5"/>
                </a:solidFill>
                <a:latin typeface="Noto Sans CJK KR"/>
                <a:ea typeface="Noto Sans CJK KR"/>
                <a:cs typeface="Noto Sans CJK KR"/>
              </a:defRPr>
            </a:lvl6pPr>
            <a:lvl7pPr algn="l">
              <a:defRPr sz="1599" b="0">
                <a:solidFill>
                  <a:srgbClr val="C9D7E5"/>
                </a:solidFill>
                <a:latin typeface="Noto Sans CJK KR"/>
                <a:ea typeface="Noto Sans CJK KR"/>
                <a:cs typeface="Noto Sans CJK KR"/>
              </a:defRPr>
            </a:lvl7pPr>
            <a:lvl8pPr algn="l">
              <a:defRPr sz="1599" b="0">
                <a:solidFill>
                  <a:srgbClr val="C9D7E5"/>
                </a:solidFill>
                <a:latin typeface="Noto Sans CJK KR"/>
                <a:ea typeface="Noto Sans CJK KR"/>
                <a:cs typeface="Noto Sans CJK KR"/>
              </a:defRPr>
            </a:lvl8pPr>
            <a:lvl9pPr algn="l">
              <a:defRPr sz="1599" b="0">
                <a:solidFill>
                  <a:srgbClr val="C9D7E5"/>
                </a:solidFill>
                <a:latin typeface="Noto Sans CJK KR"/>
                <a:ea typeface="Noto Sans CJK KR"/>
                <a:cs typeface="Noto Sans CJK KR"/>
              </a:defRPr>
            </a:lvl9pPr>
          </a:lstStyle>
          <a:p xmlns:a="http://schemas.openxmlformats.org/drawingml/2006/main">
            <a:pPr algn="l">
              <a:defRPr sz="1599" b="0">
                <a:solidFill>
                  <a:srgbClr val="C9D7E5"/>
                </a:solidFill>
                <a:latin typeface="Noto Sans CJK KR"/>
                <a:ea typeface="Noto Sans CJK KR"/>
                <a:cs typeface="Noto Sans CJK KR"/>
              </a:defRPr>
            </a:pPr>
            <a:r>
              <a:rPr sz="1599" b="0">
                <a:solidFill>
                  <a:srgbClr val="C9D7E5"/>
                </a:solidFill>
                <a:latin typeface="Noto Sans CJK KR"/>
                <a:ea typeface="Noto Sans CJK KR"/>
                <a:cs typeface="Noto Sans CJK KR"/>
              </a:rPr>
              <a:t>쉽게 이해하고 · 직접 질문하고 · 안전하게 활용하기</a:t>
            </a:r>
          </a:p>
        </p:txBody>
      </p:sp>
      <p:sp>
        <p:nvSpPr>
          <p:cNvPr id="20" name="편집 문구 10">
            <a:extLst xmlns:a="http://schemas.openxmlformats.org/drawingml/2006/main">
              <a:ext uri="{FF2B5EF4-FFF2-40B4-BE49-F238E27FC236}">
                <a16:creationId xmlns:a16="http://schemas.microsoft.com/office/drawing/2014/main" id="{E2A556DC-FB3E-4243-ACE0-B545C4412AA5}"/>
              </a:ext>
            </a:extLst>
          </p:cNvPr>
          <p:cNvSpPr>
            <a:spLocks xmlns:a="http://schemas.openxmlformats.org/drawingml/2006/main" noGrp="1"/>
          </p:cNvSpPr>
          <p:nvPr/>
        </p:nvSpPr>
        <p:spPr>
          <a:xfrm xmlns:a="http://schemas.openxmlformats.org/drawingml/2006/main">
            <a:off x="951106" y="6022962"/>
            <a:ext cx="2529111" cy="2478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01" b="1">
                <a:solidFill>
                  <a:srgbClr val="E6F5F5"/>
                </a:solidFill>
                <a:latin typeface="Noto Sans CJK KR"/>
                <a:ea typeface="Noto Sans CJK KR"/>
                <a:cs typeface="Noto Sans CJK KR"/>
              </a:defRPr>
            </a:defPPr>
            <a:lvl1pPr algn="l">
              <a:defRPr sz="1301" b="1">
                <a:solidFill>
                  <a:srgbClr val="E6F5F5"/>
                </a:solidFill>
                <a:latin typeface="Noto Sans CJK KR"/>
                <a:ea typeface="Noto Sans CJK KR"/>
                <a:cs typeface="Noto Sans CJK KR"/>
              </a:defRPr>
            </a:lvl1pPr>
            <a:lvl2pPr algn="l">
              <a:defRPr sz="1301" b="1">
                <a:solidFill>
                  <a:srgbClr val="E6F5F5"/>
                </a:solidFill>
                <a:latin typeface="Noto Sans CJK KR"/>
                <a:ea typeface="Noto Sans CJK KR"/>
                <a:cs typeface="Noto Sans CJK KR"/>
              </a:defRPr>
            </a:lvl2pPr>
            <a:lvl3pPr algn="l">
              <a:defRPr sz="1301" b="1">
                <a:solidFill>
                  <a:srgbClr val="E6F5F5"/>
                </a:solidFill>
                <a:latin typeface="Noto Sans CJK KR"/>
                <a:ea typeface="Noto Sans CJK KR"/>
                <a:cs typeface="Noto Sans CJK KR"/>
              </a:defRPr>
            </a:lvl3pPr>
            <a:lvl4pPr algn="l">
              <a:defRPr sz="1301" b="1">
                <a:solidFill>
                  <a:srgbClr val="E6F5F5"/>
                </a:solidFill>
                <a:latin typeface="Noto Sans CJK KR"/>
                <a:ea typeface="Noto Sans CJK KR"/>
                <a:cs typeface="Noto Sans CJK KR"/>
              </a:defRPr>
            </a:lvl4pPr>
            <a:lvl5pPr algn="l">
              <a:defRPr sz="1301" b="1">
                <a:solidFill>
                  <a:srgbClr val="E6F5F5"/>
                </a:solidFill>
                <a:latin typeface="Noto Sans CJK KR"/>
                <a:ea typeface="Noto Sans CJK KR"/>
                <a:cs typeface="Noto Sans CJK KR"/>
              </a:defRPr>
            </a:lvl5pPr>
            <a:lvl6pPr algn="l">
              <a:defRPr sz="1301" b="1">
                <a:solidFill>
                  <a:srgbClr val="E6F5F5"/>
                </a:solidFill>
                <a:latin typeface="Noto Sans CJK KR"/>
                <a:ea typeface="Noto Sans CJK KR"/>
                <a:cs typeface="Noto Sans CJK KR"/>
              </a:defRPr>
            </a:lvl6pPr>
            <a:lvl7pPr algn="l">
              <a:defRPr sz="1301" b="1">
                <a:solidFill>
                  <a:srgbClr val="E6F5F5"/>
                </a:solidFill>
                <a:latin typeface="Noto Sans CJK KR"/>
                <a:ea typeface="Noto Sans CJK KR"/>
                <a:cs typeface="Noto Sans CJK KR"/>
              </a:defRPr>
            </a:lvl7pPr>
            <a:lvl8pPr algn="l">
              <a:defRPr sz="1301" b="1">
                <a:solidFill>
                  <a:srgbClr val="E6F5F5"/>
                </a:solidFill>
                <a:latin typeface="Noto Sans CJK KR"/>
                <a:ea typeface="Noto Sans CJK KR"/>
                <a:cs typeface="Noto Sans CJK KR"/>
              </a:defRPr>
            </a:lvl8pPr>
            <a:lvl9pPr algn="l">
              <a:defRPr sz="1301" b="1">
                <a:solidFill>
                  <a:srgbClr val="E6F5F5"/>
                </a:solidFill>
                <a:latin typeface="Noto Sans CJK KR"/>
                <a:ea typeface="Noto Sans CJK KR"/>
                <a:cs typeface="Noto Sans CJK KR"/>
              </a:defRPr>
            </a:lvl9pPr>
          </a:lstStyle>
          <a:p xmlns:a="http://schemas.openxmlformats.org/drawingml/2006/main">
            <a:pPr algn="l">
              <a:defRPr sz="1301" b="1">
                <a:solidFill>
                  <a:srgbClr val="E6F5F5"/>
                </a:solidFill>
                <a:latin typeface="Noto Sans CJK KR"/>
                <a:ea typeface="Noto Sans CJK KR"/>
                <a:cs typeface="Noto Sans CJK KR"/>
              </a:defRPr>
            </a:pPr>
            <a:r>
              <a:rPr sz="1301" b="1">
                <a:solidFill>
                  <a:srgbClr val="E6F5F5"/>
                </a:solidFill>
                <a:latin typeface="Noto Sans CJK KR"/>
                <a:ea typeface="Noto Sans CJK KR"/>
                <a:cs typeface="Noto Sans CJK KR"/>
              </a:rPr>
              <a:t>AI 소개 · 요청 연습 · 홈페이지 준비</a:t>
            </a:r>
          </a:p>
        </p:txBody>
      </p:sp>
      <p:pic>
        <p:nvPicPr>
          <p:cNvPr id="21" name="">
            <a:extLst xmlns:a="http://schemas.openxmlformats.org/drawingml/2006/main">
              <a:ext uri="{FF2B5EF4-FFF2-40B4-BE49-F238E27FC236}">
                <a16:creationId xmlns:a16="http://schemas.microsoft.com/office/drawing/2014/main" id="{F8985E22-DCF0-4F00-A50E-AFB8B4CCD3B4}"/>
              </a:ext>
            </a:extLst>
          </p:cNvPr>
          <p:cNvPicPr>
            <a:picLocks xmlns:a="http://schemas.openxmlformats.org/drawingml/2006/main" noChangeAspect="1"/>
          </p:cNvPicPr>
          <p:nvPr/>
        </p:nvPicPr>
        <p:blipFill>
          <a:blip xmlns:r="http://schemas.openxmlformats.org/officeDocument/2006/relationships" xmlns:a="http://schemas.openxmlformats.org/drawingml/2006/main" r:embed="Rf4d5f2fcaa864f38"/>
          <a:stretch xmlns:a="http://schemas.openxmlformats.org/drawingml/2006/main"/>
        </p:blipFill>
        <p:spPr>
          <a:xfrm xmlns:a="http://schemas.openxmlformats.org/drawingml/2006/main">
            <a:off x="6881813" y="1647825"/>
            <a:ext cx="4810125" cy="4810125"/>
          </a:xfrm>
          <a:prstGeom xmlns:a="http://schemas.openxmlformats.org/drawingml/2006/main" prst="rect">
            <a:avLst/>
          </a:prstGeom>
        </p:spPr>
      </p:pic>
    </p:spTree>
    <p:extLst>
      <p:ext uri="{BB962C8B-B14F-4D97-AF65-F5344CB8AC3E}">
        <p14:creationId xmlns:p14="http://schemas.microsoft.com/office/powerpoint/2010/main" val="1606884218"/>
      </p:ext>
    </p:extLst>
  </p:cSld>
</p:sld>
</file>

<file path=ppt/slides/slide2.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3" name="입사 인사 첫 문장">
            <a:extLst xmlns:a="http://schemas.openxmlformats.org/drawingml/2006/main">
              <a:ext uri="{FF2B5EF4-FFF2-40B4-BE49-F238E27FC236}">
                <a16:creationId xmlns:a16="http://schemas.microsoft.com/office/drawing/2014/main" id="{B48EF843-D05A-4613-AF7E-EAFD521CC392}"/>
              </a:ext>
            </a:extLst>
          </p:cNvPr>
          <p:cNvSpPr>
            <a:spLocks xmlns:a="http://schemas.openxmlformats.org/drawingml/2006/main" noGrp="1"/>
          </p:cNvSpPr>
          <p:nvPr/>
        </p:nvSpPr>
        <p:spPr>
          <a:xfrm xmlns:a="http://schemas.openxmlformats.org/drawingml/2006/main">
            <a:off x="685800" y="885825"/>
            <a:ext cx="5429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450" b="1">
                <a:solidFill>
                  <a:srgbClr val="152A43"/>
                </a:solidFill>
                <a:latin typeface="Noto Sans CJK KR"/>
                <a:ea typeface="Noto Sans CJK KR"/>
                <a:cs typeface="Noto Sans CJK KR"/>
              </a:defRPr>
            </a:defPPr>
            <a:lvl1pPr algn="l">
              <a:defRPr sz="3450" b="1">
                <a:solidFill>
                  <a:srgbClr val="152A43"/>
                </a:solidFill>
                <a:latin typeface="Noto Sans CJK KR"/>
                <a:ea typeface="Noto Sans CJK KR"/>
                <a:cs typeface="Noto Sans CJK KR"/>
              </a:defRPr>
            </a:lvl1pPr>
            <a:lvl2pPr algn="l">
              <a:defRPr sz="3450" b="1">
                <a:solidFill>
                  <a:srgbClr val="152A43"/>
                </a:solidFill>
                <a:latin typeface="Noto Sans CJK KR"/>
                <a:ea typeface="Noto Sans CJK KR"/>
                <a:cs typeface="Noto Sans CJK KR"/>
              </a:defRPr>
            </a:lvl2pPr>
            <a:lvl3pPr algn="l">
              <a:defRPr sz="3450" b="1">
                <a:solidFill>
                  <a:srgbClr val="152A43"/>
                </a:solidFill>
                <a:latin typeface="Noto Sans CJK KR"/>
                <a:ea typeface="Noto Sans CJK KR"/>
                <a:cs typeface="Noto Sans CJK KR"/>
              </a:defRPr>
            </a:lvl3pPr>
            <a:lvl4pPr algn="l">
              <a:defRPr sz="3450" b="1">
                <a:solidFill>
                  <a:srgbClr val="152A43"/>
                </a:solidFill>
                <a:latin typeface="Noto Sans CJK KR"/>
                <a:ea typeface="Noto Sans CJK KR"/>
                <a:cs typeface="Noto Sans CJK KR"/>
              </a:defRPr>
            </a:lvl4pPr>
            <a:lvl5pPr algn="l">
              <a:defRPr sz="3450" b="1">
                <a:solidFill>
                  <a:srgbClr val="152A43"/>
                </a:solidFill>
                <a:latin typeface="Noto Sans CJK KR"/>
                <a:ea typeface="Noto Sans CJK KR"/>
                <a:cs typeface="Noto Sans CJK KR"/>
              </a:defRPr>
            </a:lvl5pPr>
            <a:lvl6pPr algn="l">
              <a:defRPr sz="3450" b="1">
                <a:solidFill>
                  <a:srgbClr val="152A43"/>
                </a:solidFill>
                <a:latin typeface="Noto Sans CJK KR"/>
                <a:ea typeface="Noto Sans CJK KR"/>
                <a:cs typeface="Noto Sans CJK KR"/>
              </a:defRPr>
            </a:lvl6pPr>
            <a:lvl7pPr algn="l">
              <a:defRPr sz="3450" b="1">
                <a:solidFill>
                  <a:srgbClr val="152A43"/>
                </a:solidFill>
                <a:latin typeface="Noto Sans CJK KR"/>
                <a:ea typeface="Noto Sans CJK KR"/>
                <a:cs typeface="Noto Sans CJK KR"/>
              </a:defRPr>
            </a:lvl7pPr>
            <a:lvl8pPr algn="l">
              <a:defRPr sz="3450" b="1">
                <a:solidFill>
                  <a:srgbClr val="152A43"/>
                </a:solidFill>
                <a:latin typeface="Noto Sans CJK KR"/>
                <a:ea typeface="Noto Sans CJK KR"/>
                <a:cs typeface="Noto Sans CJK KR"/>
              </a:defRPr>
            </a:lvl8pPr>
            <a:lvl9pPr algn="l">
              <a:defRPr sz="3450" b="1">
                <a:solidFill>
                  <a:srgbClr val="152A43"/>
                </a:solidFill>
                <a:latin typeface="Noto Sans CJK KR"/>
                <a:ea typeface="Noto Sans CJK KR"/>
                <a:cs typeface="Noto Sans CJK KR"/>
              </a:defRPr>
            </a:lvl9pPr>
          </a:lstStyle>
          <a:p xmlns:a="http://schemas.openxmlformats.org/drawingml/2006/main">
            <a:pPr algn="l">
              <a:defRPr sz="3450" b="1">
                <a:solidFill>
                  <a:srgbClr val="152A43"/>
                </a:solidFill>
                <a:latin typeface="Noto Sans CJK KR"/>
                <a:ea typeface="Noto Sans CJK KR"/>
                <a:cs typeface="Noto Sans CJK KR"/>
              </a:defRPr>
            </a:pPr>
            <a:r>
              <a:rPr sz="3450" b="1">
                <a:solidFill>
                  <a:srgbClr val="152A43"/>
                </a:solidFill>
                <a:latin typeface="Noto Sans CJK KR"/>
                <a:ea typeface="Noto Sans CJK KR"/>
                <a:cs typeface="Noto Sans CJK KR"/>
              </a:rPr>
              <a:t>제 이름은 AI입니다.</a:t>
            </a:r>
          </a:p>
        </p:txBody>
      </p:sp>
      <p:sp>
        <p:nvSpPr>
          <p:cNvPr id="2" name="입사 인사 두 번째 문장">
            <a:extLst xmlns:a="http://schemas.openxmlformats.org/drawingml/2006/main">
              <a:ext uri="{FF2B5EF4-FFF2-40B4-BE49-F238E27FC236}">
                <a16:creationId xmlns:a16="http://schemas.microsoft.com/office/drawing/2014/main" id="{4F5387ED-9510-4FCE-A457-B6648B4C68B0}"/>
              </a:ext>
            </a:extLst>
          </p:cNvPr>
          <p:cNvSpPr>
            <a:spLocks xmlns:a="http://schemas.openxmlformats.org/drawingml/2006/main" noGrp="1"/>
          </p:cNvSpPr>
          <p:nvPr/>
        </p:nvSpPr>
        <p:spPr>
          <a:xfrm xmlns:a="http://schemas.openxmlformats.org/drawingml/2006/main">
            <a:off x="714375" y="1657350"/>
            <a:ext cx="56673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325" b="0">
                <a:solidFill>
                  <a:srgbClr val="152A43"/>
                </a:solidFill>
                <a:latin typeface="Noto Sans CJK KR"/>
                <a:ea typeface="Noto Sans CJK KR"/>
                <a:cs typeface="Noto Sans CJK KR"/>
              </a:defRPr>
            </a:defPPr>
            <a:lvl1pPr algn="l">
              <a:defRPr sz="2325" b="0">
                <a:solidFill>
                  <a:srgbClr val="152A43"/>
                </a:solidFill>
                <a:latin typeface="Noto Sans CJK KR"/>
                <a:ea typeface="Noto Sans CJK KR"/>
                <a:cs typeface="Noto Sans CJK KR"/>
              </a:defRPr>
            </a:lvl1pPr>
            <a:lvl2pPr algn="l">
              <a:defRPr sz="2325" b="0">
                <a:solidFill>
                  <a:srgbClr val="152A43"/>
                </a:solidFill>
                <a:latin typeface="Noto Sans CJK KR"/>
                <a:ea typeface="Noto Sans CJK KR"/>
                <a:cs typeface="Noto Sans CJK KR"/>
              </a:defRPr>
            </a:lvl2pPr>
            <a:lvl3pPr algn="l">
              <a:defRPr sz="2325" b="0">
                <a:solidFill>
                  <a:srgbClr val="152A43"/>
                </a:solidFill>
                <a:latin typeface="Noto Sans CJK KR"/>
                <a:ea typeface="Noto Sans CJK KR"/>
                <a:cs typeface="Noto Sans CJK KR"/>
              </a:defRPr>
            </a:lvl3pPr>
            <a:lvl4pPr algn="l">
              <a:defRPr sz="2325" b="0">
                <a:solidFill>
                  <a:srgbClr val="152A43"/>
                </a:solidFill>
                <a:latin typeface="Noto Sans CJK KR"/>
                <a:ea typeface="Noto Sans CJK KR"/>
                <a:cs typeface="Noto Sans CJK KR"/>
              </a:defRPr>
            </a:lvl4pPr>
            <a:lvl5pPr algn="l">
              <a:defRPr sz="2325" b="0">
                <a:solidFill>
                  <a:srgbClr val="152A43"/>
                </a:solidFill>
                <a:latin typeface="Noto Sans CJK KR"/>
                <a:ea typeface="Noto Sans CJK KR"/>
                <a:cs typeface="Noto Sans CJK KR"/>
              </a:defRPr>
            </a:lvl5pPr>
            <a:lvl6pPr algn="l">
              <a:defRPr sz="2325" b="0">
                <a:solidFill>
                  <a:srgbClr val="152A43"/>
                </a:solidFill>
                <a:latin typeface="Noto Sans CJK KR"/>
                <a:ea typeface="Noto Sans CJK KR"/>
                <a:cs typeface="Noto Sans CJK KR"/>
              </a:defRPr>
            </a:lvl6pPr>
            <a:lvl7pPr algn="l">
              <a:defRPr sz="2325" b="0">
                <a:solidFill>
                  <a:srgbClr val="152A43"/>
                </a:solidFill>
                <a:latin typeface="Noto Sans CJK KR"/>
                <a:ea typeface="Noto Sans CJK KR"/>
                <a:cs typeface="Noto Sans CJK KR"/>
              </a:defRPr>
            </a:lvl7pPr>
            <a:lvl8pPr algn="l">
              <a:defRPr sz="2325" b="0">
                <a:solidFill>
                  <a:srgbClr val="152A43"/>
                </a:solidFill>
                <a:latin typeface="Noto Sans CJK KR"/>
                <a:ea typeface="Noto Sans CJK KR"/>
                <a:cs typeface="Noto Sans CJK KR"/>
              </a:defRPr>
            </a:lvl8pPr>
            <a:lvl9pPr algn="l">
              <a:defRPr sz="2325" b="0">
                <a:solidFill>
                  <a:srgbClr val="152A43"/>
                </a:solidFill>
                <a:latin typeface="Noto Sans CJK KR"/>
                <a:ea typeface="Noto Sans CJK KR"/>
                <a:cs typeface="Noto Sans CJK KR"/>
              </a:defRPr>
            </a:lvl9pPr>
          </a:lstStyle>
          <a:p xmlns:a="http://schemas.openxmlformats.org/drawingml/2006/main">
            <a:pPr algn="l">
              <a:defRPr sz="2325" b="0">
                <a:solidFill>
                  <a:srgbClr val="152A43"/>
                </a:solidFill>
                <a:latin typeface="Noto Sans CJK KR"/>
                <a:ea typeface="Noto Sans CJK KR"/>
                <a:cs typeface="Noto Sans CJK KR"/>
              </a:defRPr>
            </a:pPr>
            <a:r>
              <a:rPr sz="2325" b="0">
                <a:solidFill>
                  <a:srgbClr val="152A43"/>
                </a:solidFill>
                <a:latin typeface="Noto Sans CJK KR"/>
                <a:ea typeface="Noto Sans CJK KR"/>
                <a:cs typeface="Noto Sans CJK KR"/>
              </a:rPr>
              <a:t>오늘부터 입사하게 되었습니다.</a:t>
            </a:r>
          </a:p>
        </p:txBody>
      </p:sp>
      <p:sp>
        <p:nvSpPr>
          <p:cNvPr id="3" name="입사 인사 세 번째 문장">
            <a:extLst xmlns:a="http://schemas.openxmlformats.org/drawingml/2006/main">
              <a:ext uri="{FF2B5EF4-FFF2-40B4-BE49-F238E27FC236}">
                <a16:creationId xmlns:a16="http://schemas.microsoft.com/office/drawing/2014/main" id="{C9F2E0AC-41CA-46B7-9F0D-9EC54FCB8C90}"/>
              </a:ext>
            </a:extLst>
          </p:cNvPr>
          <p:cNvSpPr>
            <a:spLocks xmlns:a="http://schemas.openxmlformats.org/drawingml/2006/main" noGrp="1"/>
          </p:cNvSpPr>
          <p:nvPr/>
        </p:nvSpPr>
        <p:spPr>
          <a:xfrm xmlns:a="http://schemas.openxmlformats.org/drawingml/2006/main">
            <a:off x="714375" y="2190750"/>
            <a:ext cx="49530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550" b="1">
                <a:solidFill>
                  <a:srgbClr val="176F5F"/>
                </a:solidFill>
                <a:latin typeface="Noto Sans CJK KR"/>
                <a:ea typeface="Noto Sans CJK KR"/>
                <a:cs typeface="Noto Sans CJK KR"/>
              </a:defRPr>
            </a:defPPr>
            <a:lvl1pPr algn="l">
              <a:defRPr sz="2550" b="1">
                <a:solidFill>
                  <a:srgbClr val="176F5F"/>
                </a:solidFill>
                <a:latin typeface="Noto Sans CJK KR"/>
                <a:ea typeface="Noto Sans CJK KR"/>
                <a:cs typeface="Noto Sans CJK KR"/>
              </a:defRPr>
            </a:lvl1pPr>
            <a:lvl2pPr algn="l">
              <a:defRPr sz="2550" b="1">
                <a:solidFill>
                  <a:srgbClr val="176F5F"/>
                </a:solidFill>
                <a:latin typeface="Noto Sans CJK KR"/>
                <a:ea typeface="Noto Sans CJK KR"/>
                <a:cs typeface="Noto Sans CJK KR"/>
              </a:defRPr>
            </a:lvl2pPr>
            <a:lvl3pPr algn="l">
              <a:defRPr sz="2550" b="1">
                <a:solidFill>
                  <a:srgbClr val="176F5F"/>
                </a:solidFill>
                <a:latin typeface="Noto Sans CJK KR"/>
                <a:ea typeface="Noto Sans CJK KR"/>
                <a:cs typeface="Noto Sans CJK KR"/>
              </a:defRPr>
            </a:lvl3pPr>
            <a:lvl4pPr algn="l">
              <a:defRPr sz="2550" b="1">
                <a:solidFill>
                  <a:srgbClr val="176F5F"/>
                </a:solidFill>
                <a:latin typeface="Noto Sans CJK KR"/>
                <a:ea typeface="Noto Sans CJK KR"/>
                <a:cs typeface="Noto Sans CJK KR"/>
              </a:defRPr>
            </a:lvl4pPr>
            <a:lvl5pPr algn="l">
              <a:defRPr sz="2550" b="1">
                <a:solidFill>
                  <a:srgbClr val="176F5F"/>
                </a:solidFill>
                <a:latin typeface="Noto Sans CJK KR"/>
                <a:ea typeface="Noto Sans CJK KR"/>
                <a:cs typeface="Noto Sans CJK KR"/>
              </a:defRPr>
            </a:lvl5pPr>
            <a:lvl6pPr algn="l">
              <a:defRPr sz="2550" b="1">
                <a:solidFill>
                  <a:srgbClr val="176F5F"/>
                </a:solidFill>
                <a:latin typeface="Noto Sans CJK KR"/>
                <a:ea typeface="Noto Sans CJK KR"/>
                <a:cs typeface="Noto Sans CJK KR"/>
              </a:defRPr>
            </a:lvl6pPr>
            <a:lvl7pPr algn="l">
              <a:defRPr sz="2550" b="1">
                <a:solidFill>
                  <a:srgbClr val="176F5F"/>
                </a:solidFill>
                <a:latin typeface="Noto Sans CJK KR"/>
                <a:ea typeface="Noto Sans CJK KR"/>
                <a:cs typeface="Noto Sans CJK KR"/>
              </a:defRPr>
            </a:lvl7pPr>
            <a:lvl8pPr algn="l">
              <a:defRPr sz="2550" b="1">
                <a:solidFill>
                  <a:srgbClr val="176F5F"/>
                </a:solidFill>
                <a:latin typeface="Noto Sans CJK KR"/>
                <a:ea typeface="Noto Sans CJK KR"/>
                <a:cs typeface="Noto Sans CJK KR"/>
              </a:defRPr>
            </a:lvl8pPr>
            <a:lvl9pPr algn="l">
              <a:defRPr sz="2550" b="1">
                <a:solidFill>
                  <a:srgbClr val="176F5F"/>
                </a:solidFill>
                <a:latin typeface="Noto Sans CJK KR"/>
                <a:ea typeface="Noto Sans CJK KR"/>
                <a:cs typeface="Noto Sans CJK KR"/>
              </a:defRPr>
            </a:lvl9pPr>
          </a:lstStyle>
          <a:p xmlns:a="http://schemas.openxmlformats.org/drawingml/2006/main">
            <a:pPr algn="l">
              <a:defRPr sz="2550" b="1">
                <a:solidFill>
                  <a:srgbClr val="176F5F"/>
                </a:solidFill>
                <a:latin typeface="Noto Sans CJK KR"/>
                <a:ea typeface="Noto Sans CJK KR"/>
                <a:cs typeface="Noto Sans CJK KR"/>
              </a:defRPr>
            </a:pPr>
            <a:r>
              <a:rPr sz="2550" b="1">
                <a:solidFill>
                  <a:srgbClr val="176F5F"/>
                </a:solidFill>
                <a:latin typeface="Noto Sans CJK KR"/>
                <a:ea typeface="Noto Sans CJK KR"/>
                <a:cs typeface="Noto Sans CJK KR"/>
              </a:rPr>
              <a:t>잘부탁드립니다.</a:t>
            </a:r>
          </a:p>
        </p:txBody>
      </p:sp>
      <p:pic>
        <p:nvPicPr>
          <p:cNvPr id="4" name="">
            <a:extLst xmlns:a="http://schemas.openxmlformats.org/drawingml/2006/main">
              <a:ext uri="{FF2B5EF4-FFF2-40B4-BE49-F238E27FC236}">
                <a16:creationId xmlns:a16="http://schemas.microsoft.com/office/drawing/2014/main" id="{A2F70A94-A89C-4BEA-BAB3-F62F249C2B6D}"/>
              </a:ext>
            </a:extLst>
          </p:cNvPr>
          <p:cNvPicPr>
            <a:picLocks xmlns:a="http://schemas.openxmlformats.org/drawingml/2006/main" noChangeAspect="1"/>
          </p:cNvPicPr>
          <p:nvPr/>
        </p:nvPicPr>
        <p:blipFill>
          <a:blip xmlns:r="http://schemas.openxmlformats.org/officeDocument/2006/relationships" xmlns:a="http://schemas.openxmlformats.org/drawingml/2006/main" r:embed="R00fe47e69d4f4f1f"/>
          <a:stretch xmlns:a="http://schemas.openxmlformats.org/drawingml/2006/main"/>
        </p:blipFill>
        <p:spPr>
          <a:xfrm xmlns:a="http://schemas.openxmlformats.org/drawingml/2006/main">
            <a:off x="1681438" y="3105150"/>
            <a:ext cx="2447375" cy="2781300"/>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028CD443-CF85-4D1D-98EE-ECE862F663E2}"/>
              </a:ext>
            </a:extLst>
          </p:cNvPr>
          <p:cNvPicPr>
            <a:picLocks xmlns:a="http://schemas.openxmlformats.org/drawingml/2006/main" noChangeAspect="1"/>
          </p:cNvPicPr>
          <p:nvPr/>
        </p:nvPicPr>
        <p:blipFill>
          <a:blip xmlns:r="http://schemas.openxmlformats.org/officeDocument/2006/relationships" xmlns:a="http://schemas.openxmlformats.org/drawingml/2006/main" r:embed="R46299dbadf234f92"/>
          <a:stretch xmlns:a="http://schemas.openxmlformats.org/drawingml/2006/main"/>
        </p:blipFill>
        <p:spPr>
          <a:xfrm xmlns:a="http://schemas.openxmlformats.org/drawingml/2006/main">
            <a:off x="5524500" y="2847975"/>
            <a:ext cx="6096000" cy="3048000"/>
          </a:xfrm>
          <a:prstGeom xmlns:a="http://schemas.openxmlformats.org/drawingml/2006/main" prst="rect">
            <a:avLst/>
          </a:prstGeom>
        </p:spPr>
      </p:pic>
      <p:sp>
        <p:nvSpPr>
          <p:cNvPr id="6" name="강의 꼬리말">
            <a:extLst xmlns:a="http://schemas.openxmlformats.org/drawingml/2006/main">
              <a:ext uri="{FF2B5EF4-FFF2-40B4-BE49-F238E27FC236}">
                <a16:creationId xmlns:a16="http://schemas.microsoft.com/office/drawing/2014/main" id="{52371E29-A9AB-4784-B206-FD0CD65344C7}"/>
              </a:ext>
            </a:extLst>
          </p:cNvPr>
          <p:cNvSpPr>
            <a:spLocks xmlns:a="http://schemas.openxmlformats.org/drawingml/2006/main" noGrp="1"/>
          </p:cNvSpPr>
          <p:nvPr/>
        </p:nvSpPr>
        <p:spPr>
          <a:xfrm xmlns:a="http://schemas.openxmlformats.org/drawingml/2006/main">
            <a:off x="566642" y="6425565"/>
            <a:ext cx="3810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01" b="0">
                <a:solidFill>
                  <a:srgbClr val="78909F"/>
                </a:solidFill>
                <a:latin typeface="Noto Sans CJK KR"/>
                <a:ea typeface="Noto Sans CJK KR"/>
                <a:cs typeface="Noto Sans CJK KR"/>
              </a:defRPr>
            </a:defPPr>
            <a:lvl1pPr algn="l">
              <a:defRPr sz="1001" b="0">
                <a:solidFill>
                  <a:srgbClr val="78909F"/>
                </a:solidFill>
                <a:latin typeface="Noto Sans CJK KR"/>
                <a:ea typeface="Noto Sans CJK KR"/>
                <a:cs typeface="Noto Sans CJK KR"/>
              </a:defRPr>
            </a:lvl1pPr>
            <a:lvl2pPr algn="l">
              <a:defRPr sz="1001" b="0">
                <a:solidFill>
                  <a:srgbClr val="78909F"/>
                </a:solidFill>
                <a:latin typeface="Noto Sans CJK KR"/>
                <a:ea typeface="Noto Sans CJK KR"/>
                <a:cs typeface="Noto Sans CJK KR"/>
              </a:defRPr>
            </a:lvl2pPr>
            <a:lvl3pPr algn="l">
              <a:defRPr sz="1001" b="0">
                <a:solidFill>
                  <a:srgbClr val="78909F"/>
                </a:solidFill>
                <a:latin typeface="Noto Sans CJK KR"/>
                <a:ea typeface="Noto Sans CJK KR"/>
                <a:cs typeface="Noto Sans CJK KR"/>
              </a:defRPr>
            </a:lvl3pPr>
            <a:lvl4pPr algn="l">
              <a:defRPr sz="1001" b="0">
                <a:solidFill>
                  <a:srgbClr val="78909F"/>
                </a:solidFill>
                <a:latin typeface="Noto Sans CJK KR"/>
                <a:ea typeface="Noto Sans CJK KR"/>
                <a:cs typeface="Noto Sans CJK KR"/>
              </a:defRPr>
            </a:lvl4pPr>
            <a:lvl5pPr algn="l">
              <a:defRPr sz="1001" b="0">
                <a:solidFill>
                  <a:srgbClr val="78909F"/>
                </a:solidFill>
                <a:latin typeface="Noto Sans CJK KR"/>
                <a:ea typeface="Noto Sans CJK KR"/>
                <a:cs typeface="Noto Sans CJK KR"/>
              </a:defRPr>
            </a:lvl5pPr>
            <a:lvl6pPr algn="l">
              <a:defRPr sz="1001" b="0">
                <a:solidFill>
                  <a:srgbClr val="78909F"/>
                </a:solidFill>
                <a:latin typeface="Noto Sans CJK KR"/>
                <a:ea typeface="Noto Sans CJK KR"/>
                <a:cs typeface="Noto Sans CJK KR"/>
              </a:defRPr>
            </a:lvl6pPr>
            <a:lvl7pPr algn="l">
              <a:defRPr sz="1001" b="0">
                <a:solidFill>
                  <a:srgbClr val="78909F"/>
                </a:solidFill>
                <a:latin typeface="Noto Sans CJK KR"/>
                <a:ea typeface="Noto Sans CJK KR"/>
                <a:cs typeface="Noto Sans CJK KR"/>
              </a:defRPr>
            </a:lvl7pPr>
            <a:lvl8pPr algn="l">
              <a:defRPr sz="1001" b="0">
                <a:solidFill>
                  <a:srgbClr val="78909F"/>
                </a:solidFill>
                <a:latin typeface="Noto Sans CJK KR"/>
                <a:ea typeface="Noto Sans CJK KR"/>
                <a:cs typeface="Noto Sans CJK KR"/>
              </a:defRPr>
            </a:lvl8pPr>
            <a:lvl9pPr algn="l">
              <a:defRPr sz="1001" b="0">
                <a:solidFill>
                  <a:srgbClr val="78909F"/>
                </a:solidFill>
                <a:latin typeface="Noto Sans CJK KR"/>
                <a:ea typeface="Noto Sans CJK KR"/>
                <a:cs typeface="Noto Sans CJK KR"/>
              </a:defRPr>
            </a:lvl9pPr>
          </a:lstStyle>
          <a:p xmlns:a="http://schemas.openxmlformats.org/drawingml/2006/main">
            <a:pPr algn="l">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남해고등학교 AI 실무 연수 · 1일차</a:t>
            </a:r>
          </a:p>
        </p:txBody>
      </p:sp>
      <p:sp>
        <p:nvSpPr>
          <p:cNvPr id="7" name="슬라이드 번호">
            <a:extLst xmlns:a="http://schemas.openxmlformats.org/drawingml/2006/main">
              <a:ext uri="{FF2B5EF4-FFF2-40B4-BE49-F238E27FC236}">
                <a16:creationId xmlns:a16="http://schemas.microsoft.com/office/drawing/2014/main" id="{FC70C9F7-8A80-4EF1-96C1-4B9168C4AE9E}"/>
              </a:ext>
            </a:extLst>
          </p:cNvPr>
          <p:cNvSpPr>
            <a:spLocks xmlns:a="http://schemas.openxmlformats.org/drawingml/2006/main" noGrp="1"/>
          </p:cNvSpPr>
          <p:nvPr/>
        </p:nvSpPr>
        <p:spPr>
          <a:xfrm xmlns:a="http://schemas.openxmlformats.org/drawingml/2006/main">
            <a:off x="11150537" y="6425565"/>
            <a:ext cx="6191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01" b="1">
                <a:solidFill>
                  <a:srgbClr val="78909F"/>
                </a:solidFill>
                <a:latin typeface="Noto Sans CJK KR"/>
                <a:ea typeface="Noto Sans CJK KR"/>
                <a:cs typeface="Noto Sans CJK KR"/>
              </a:defRPr>
            </a:defPPr>
            <a:lvl1pPr algn="l">
              <a:defRPr sz="1001" b="1">
                <a:solidFill>
                  <a:srgbClr val="78909F"/>
                </a:solidFill>
                <a:latin typeface="Noto Sans CJK KR"/>
                <a:ea typeface="Noto Sans CJK KR"/>
                <a:cs typeface="Noto Sans CJK KR"/>
              </a:defRPr>
            </a:lvl1pPr>
            <a:lvl2pPr algn="l">
              <a:defRPr sz="1001" b="1">
                <a:solidFill>
                  <a:srgbClr val="78909F"/>
                </a:solidFill>
                <a:latin typeface="Noto Sans CJK KR"/>
                <a:ea typeface="Noto Sans CJK KR"/>
                <a:cs typeface="Noto Sans CJK KR"/>
              </a:defRPr>
            </a:lvl2pPr>
            <a:lvl3pPr algn="l">
              <a:defRPr sz="1001" b="1">
                <a:solidFill>
                  <a:srgbClr val="78909F"/>
                </a:solidFill>
                <a:latin typeface="Noto Sans CJK KR"/>
                <a:ea typeface="Noto Sans CJK KR"/>
                <a:cs typeface="Noto Sans CJK KR"/>
              </a:defRPr>
            </a:lvl3pPr>
            <a:lvl4pPr algn="l">
              <a:defRPr sz="1001" b="1">
                <a:solidFill>
                  <a:srgbClr val="78909F"/>
                </a:solidFill>
                <a:latin typeface="Noto Sans CJK KR"/>
                <a:ea typeface="Noto Sans CJK KR"/>
                <a:cs typeface="Noto Sans CJK KR"/>
              </a:defRPr>
            </a:lvl4pPr>
            <a:lvl5pPr algn="l">
              <a:defRPr sz="1001" b="1">
                <a:solidFill>
                  <a:srgbClr val="78909F"/>
                </a:solidFill>
                <a:latin typeface="Noto Sans CJK KR"/>
                <a:ea typeface="Noto Sans CJK KR"/>
                <a:cs typeface="Noto Sans CJK KR"/>
              </a:defRPr>
            </a:lvl5pPr>
            <a:lvl6pPr algn="l">
              <a:defRPr sz="1001" b="1">
                <a:solidFill>
                  <a:srgbClr val="78909F"/>
                </a:solidFill>
                <a:latin typeface="Noto Sans CJK KR"/>
                <a:ea typeface="Noto Sans CJK KR"/>
                <a:cs typeface="Noto Sans CJK KR"/>
              </a:defRPr>
            </a:lvl6pPr>
            <a:lvl7pPr algn="l">
              <a:defRPr sz="1001" b="1">
                <a:solidFill>
                  <a:srgbClr val="78909F"/>
                </a:solidFill>
                <a:latin typeface="Noto Sans CJK KR"/>
                <a:ea typeface="Noto Sans CJK KR"/>
                <a:cs typeface="Noto Sans CJK KR"/>
              </a:defRPr>
            </a:lvl7pPr>
            <a:lvl8pPr algn="l">
              <a:defRPr sz="1001" b="1">
                <a:solidFill>
                  <a:srgbClr val="78909F"/>
                </a:solidFill>
                <a:latin typeface="Noto Sans CJK KR"/>
                <a:ea typeface="Noto Sans CJK KR"/>
                <a:cs typeface="Noto Sans CJK KR"/>
              </a:defRPr>
            </a:lvl8pPr>
            <a:lvl9pPr algn="l">
              <a:defRPr sz="1001" b="1">
                <a:solidFill>
                  <a:srgbClr val="78909F"/>
                </a:solidFill>
                <a:latin typeface="Noto Sans CJK KR"/>
                <a:ea typeface="Noto Sans CJK KR"/>
                <a:cs typeface="Noto Sans CJK KR"/>
              </a:defRPr>
            </a:lvl9pPr>
          </a:lstStyle>
          <a:p xmlns:a="http://schemas.openxmlformats.org/drawingml/2006/main">
            <a:pPr algn="l">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02  /  24</a:t>
            </a:r>
          </a:p>
        </p:txBody>
      </p:sp>
      <p:sp>
        <p:nvSpPr>
          <p:cNvPr id="8" name="성인 1 말풍선">
            <a:extLst xmlns:a="http://schemas.openxmlformats.org/drawingml/2006/main">
              <a:ext uri="{FF2B5EF4-FFF2-40B4-BE49-F238E27FC236}">
                <a16:creationId xmlns:a16="http://schemas.microsoft.com/office/drawing/2014/main" id="{B6666101-B66B-4F74-A3D9-55209EB009C4}"/>
              </a:ext>
            </a:extLst>
          </p:cNvPr>
          <p:cNvSpPr>
            <a:spLocks xmlns:a="http://schemas.openxmlformats.org/drawingml/2006/main" noGrp="1"/>
          </p:cNvSpPr>
          <p:nvPr/>
        </p:nvSpPr>
        <p:spPr>
          <a:xfrm xmlns:a="http://schemas.openxmlformats.org/drawingml/2006/main">
            <a:off x="5238750" y="1524000"/>
            <a:ext cx="1657350" cy="838200"/>
          </a:xfrm>
          <a:prstGeom xmlns:a="http://schemas.openxmlformats.org/drawingml/2006/main" prst="wedgeRoundRectCallout">
            <a:avLst/>
          </a:prstGeom>
          <a:solidFill xmlns:a="http://schemas.openxmlformats.org/drawingml/2006/main">
            <a:srgbClr val="E9F8F0"/>
          </a:solidFill>
          <a:ln xmlns:a="http://schemas.openxmlformats.org/drawingml/2006/main" w="14288">
            <a:solidFill>
              <a:srgbClr val="9DD6BC"/>
            </a:solidFill>
            <a:prstDash val="solid"/>
          </a:ln>
        </p:spPr>
        <p:txBody>
          <a:bodyPr xmlns:a="http://schemas.openxmlformats.org/drawingml/2006/main" lIns="95250" tIns="95250" rIns="95250" bIns="95250" anchor="ctr">
            <a:normAutofit fontScale="100000"/>
          </a:bodyPr>
          <a:lstStyle xmlns:a="http://schemas.openxmlformats.org/drawingml/2006/main">
            <a:defPPr algn="ctr">
              <a:defRPr sz="1650" b="1">
                <a:solidFill>
                  <a:srgbClr val="21384C"/>
                </a:solidFill>
                <a:latin typeface="Noto Sans CJK KR"/>
                <a:ea typeface="Noto Sans CJK KR"/>
                <a:cs typeface="Noto Sans CJK KR"/>
              </a:defRPr>
            </a:defPPr>
            <a:lvl1pPr algn="ctr">
              <a:defRPr sz="1650" b="1">
                <a:solidFill>
                  <a:srgbClr val="21384C"/>
                </a:solidFill>
                <a:latin typeface="Noto Sans CJK KR"/>
                <a:ea typeface="Noto Sans CJK KR"/>
                <a:cs typeface="Noto Sans CJK KR"/>
              </a:defRPr>
            </a:lvl1pPr>
            <a:lvl2pPr algn="ctr">
              <a:defRPr sz="1650" b="1">
                <a:solidFill>
                  <a:srgbClr val="21384C"/>
                </a:solidFill>
                <a:latin typeface="Noto Sans CJK KR"/>
                <a:ea typeface="Noto Sans CJK KR"/>
                <a:cs typeface="Noto Sans CJK KR"/>
              </a:defRPr>
            </a:lvl2pPr>
            <a:lvl3pPr algn="ctr">
              <a:defRPr sz="1650" b="1">
                <a:solidFill>
                  <a:srgbClr val="21384C"/>
                </a:solidFill>
                <a:latin typeface="Noto Sans CJK KR"/>
                <a:ea typeface="Noto Sans CJK KR"/>
                <a:cs typeface="Noto Sans CJK KR"/>
              </a:defRPr>
            </a:lvl3pPr>
            <a:lvl4pPr algn="ctr">
              <a:defRPr sz="1650" b="1">
                <a:solidFill>
                  <a:srgbClr val="21384C"/>
                </a:solidFill>
                <a:latin typeface="Noto Sans CJK KR"/>
                <a:ea typeface="Noto Sans CJK KR"/>
                <a:cs typeface="Noto Sans CJK KR"/>
              </a:defRPr>
            </a:lvl4pPr>
            <a:lvl5pPr algn="ctr">
              <a:defRPr sz="1650" b="1">
                <a:solidFill>
                  <a:srgbClr val="21384C"/>
                </a:solidFill>
                <a:latin typeface="Noto Sans CJK KR"/>
                <a:ea typeface="Noto Sans CJK KR"/>
                <a:cs typeface="Noto Sans CJK KR"/>
              </a:defRPr>
            </a:lvl5pPr>
            <a:lvl6pPr algn="ctr">
              <a:defRPr sz="1650" b="1">
                <a:solidFill>
                  <a:srgbClr val="21384C"/>
                </a:solidFill>
                <a:latin typeface="Noto Sans CJK KR"/>
                <a:ea typeface="Noto Sans CJK KR"/>
                <a:cs typeface="Noto Sans CJK KR"/>
              </a:defRPr>
            </a:lvl6pPr>
            <a:lvl7pPr algn="ctr">
              <a:defRPr sz="1650" b="1">
                <a:solidFill>
                  <a:srgbClr val="21384C"/>
                </a:solidFill>
                <a:latin typeface="Noto Sans CJK KR"/>
                <a:ea typeface="Noto Sans CJK KR"/>
                <a:cs typeface="Noto Sans CJK KR"/>
              </a:defRPr>
            </a:lvl7pPr>
            <a:lvl8pPr algn="ctr">
              <a:defRPr sz="1650" b="1">
                <a:solidFill>
                  <a:srgbClr val="21384C"/>
                </a:solidFill>
                <a:latin typeface="Noto Sans CJK KR"/>
                <a:ea typeface="Noto Sans CJK KR"/>
                <a:cs typeface="Noto Sans CJK KR"/>
              </a:defRPr>
            </a:lvl8pPr>
            <a:lvl9pPr algn="ctr">
              <a:defRPr sz="1650" b="1">
                <a:solidFill>
                  <a:srgbClr val="21384C"/>
                </a:solidFill>
                <a:latin typeface="Noto Sans CJK KR"/>
                <a:ea typeface="Noto Sans CJK KR"/>
                <a:cs typeface="Noto Sans CJK KR"/>
              </a:defRPr>
            </a:lvl9pPr>
          </a:lstStyle>
          <a:p xmlns:a="http://schemas.openxmlformats.org/drawingml/2006/main">
            <a:pPr algn="ctr">
              <a:defRPr sz="1650" b="1">
                <a:solidFill>
                  <a:srgbClr val="21384C"/>
                </a:solidFill>
                <a:latin typeface="Noto Sans CJK KR"/>
                <a:ea typeface="Noto Sans CJK KR"/>
                <a:cs typeface="Noto Sans CJK KR"/>
              </a:defRPr>
            </a:pPr>
            <a:r>
              <a:rPr sz="1650" b="1">
                <a:solidFill>
                  <a:srgbClr val="21384C"/>
                </a:solidFill>
                <a:latin typeface="Noto Sans CJK KR"/>
                <a:ea typeface="Noto Sans CJK KR"/>
                <a:cs typeface="Noto Sans CJK KR"/>
              </a:rPr>
              <a:t>수업·동아리 기획</a:t>
            </a:r>
          </a:p>
          <a:p xmlns:a="http://schemas.openxmlformats.org/drawingml/2006/main">
            <a:pPr algn="ctr">
              <a:defRPr sz="1650" b="1">
                <a:solidFill>
                  <a:srgbClr val="21384C"/>
                </a:solidFill>
                <a:latin typeface="Noto Sans CJK KR"/>
                <a:ea typeface="Noto Sans CJK KR"/>
                <a:cs typeface="Noto Sans CJK KR"/>
              </a:defRPr>
            </a:pPr>
            <a:r>
              <a:rPr sz="1650" b="1">
                <a:solidFill>
                  <a:srgbClr val="21384C"/>
                </a:solidFill>
                <a:latin typeface="Noto Sans CJK KR"/>
                <a:ea typeface="Noto Sans CJK KR"/>
                <a:cs typeface="Noto Sans CJK KR"/>
              </a:rPr>
              <a:t>도와줄래요?</a:t>
            </a:r>
          </a:p>
        </p:txBody>
      </p:sp>
      <p:sp>
        <p:nvSpPr>
          <p:cNvPr id="9" name="성인 2 말풍선">
            <a:extLst xmlns:a="http://schemas.openxmlformats.org/drawingml/2006/main">
              <a:ext uri="{FF2B5EF4-FFF2-40B4-BE49-F238E27FC236}">
                <a16:creationId xmlns:a16="http://schemas.microsoft.com/office/drawing/2014/main" id="{46CD0136-F3DF-4D7F-8ECB-A1FE09E5FF67}"/>
              </a:ext>
            </a:extLst>
          </p:cNvPr>
          <p:cNvSpPr>
            <a:spLocks xmlns:a="http://schemas.openxmlformats.org/drawingml/2006/main" noGrp="1"/>
          </p:cNvSpPr>
          <p:nvPr/>
        </p:nvSpPr>
        <p:spPr>
          <a:xfrm xmlns:a="http://schemas.openxmlformats.org/drawingml/2006/main">
            <a:off x="6924675" y="2362200"/>
            <a:ext cx="1714500" cy="800100"/>
          </a:xfrm>
          <a:prstGeom xmlns:a="http://schemas.openxmlformats.org/drawingml/2006/main" prst="wedgeRoundRectCallout">
            <a:avLst/>
          </a:prstGeom>
          <a:solidFill xmlns:a="http://schemas.openxmlformats.org/drawingml/2006/main">
            <a:srgbClr val="EEF5FF"/>
          </a:solidFill>
          <a:ln xmlns:a="http://schemas.openxmlformats.org/drawingml/2006/main" w="14288">
            <a:solidFill>
              <a:srgbClr val="A9C8E7"/>
            </a:solidFill>
            <a:prstDash val="solid"/>
          </a:ln>
        </p:spPr>
        <p:txBody>
          <a:bodyPr xmlns:a="http://schemas.openxmlformats.org/drawingml/2006/main" lIns="95250" tIns="95250" rIns="95250" bIns="95250" anchor="ctr">
            <a:normAutofit fontScale="100000"/>
          </a:bodyPr>
          <a:lstStyle xmlns:a="http://schemas.openxmlformats.org/drawingml/2006/main">
            <a:defPPr algn="ctr">
              <a:defRPr sz="1650" b="1">
                <a:solidFill>
                  <a:srgbClr val="21384C"/>
                </a:solidFill>
                <a:latin typeface="Noto Sans CJK KR"/>
                <a:ea typeface="Noto Sans CJK KR"/>
                <a:cs typeface="Noto Sans CJK KR"/>
              </a:defRPr>
            </a:defPPr>
            <a:lvl1pPr algn="ctr">
              <a:defRPr sz="1650" b="1">
                <a:solidFill>
                  <a:srgbClr val="21384C"/>
                </a:solidFill>
                <a:latin typeface="Noto Sans CJK KR"/>
                <a:ea typeface="Noto Sans CJK KR"/>
                <a:cs typeface="Noto Sans CJK KR"/>
              </a:defRPr>
            </a:lvl1pPr>
            <a:lvl2pPr algn="ctr">
              <a:defRPr sz="1650" b="1">
                <a:solidFill>
                  <a:srgbClr val="21384C"/>
                </a:solidFill>
                <a:latin typeface="Noto Sans CJK KR"/>
                <a:ea typeface="Noto Sans CJK KR"/>
                <a:cs typeface="Noto Sans CJK KR"/>
              </a:defRPr>
            </a:lvl2pPr>
            <a:lvl3pPr algn="ctr">
              <a:defRPr sz="1650" b="1">
                <a:solidFill>
                  <a:srgbClr val="21384C"/>
                </a:solidFill>
                <a:latin typeface="Noto Sans CJK KR"/>
                <a:ea typeface="Noto Sans CJK KR"/>
                <a:cs typeface="Noto Sans CJK KR"/>
              </a:defRPr>
            </a:lvl3pPr>
            <a:lvl4pPr algn="ctr">
              <a:defRPr sz="1650" b="1">
                <a:solidFill>
                  <a:srgbClr val="21384C"/>
                </a:solidFill>
                <a:latin typeface="Noto Sans CJK KR"/>
                <a:ea typeface="Noto Sans CJK KR"/>
                <a:cs typeface="Noto Sans CJK KR"/>
              </a:defRPr>
            </a:lvl4pPr>
            <a:lvl5pPr algn="ctr">
              <a:defRPr sz="1650" b="1">
                <a:solidFill>
                  <a:srgbClr val="21384C"/>
                </a:solidFill>
                <a:latin typeface="Noto Sans CJK KR"/>
                <a:ea typeface="Noto Sans CJK KR"/>
                <a:cs typeface="Noto Sans CJK KR"/>
              </a:defRPr>
            </a:lvl5pPr>
            <a:lvl6pPr algn="ctr">
              <a:defRPr sz="1650" b="1">
                <a:solidFill>
                  <a:srgbClr val="21384C"/>
                </a:solidFill>
                <a:latin typeface="Noto Sans CJK KR"/>
                <a:ea typeface="Noto Sans CJK KR"/>
                <a:cs typeface="Noto Sans CJK KR"/>
              </a:defRPr>
            </a:lvl6pPr>
            <a:lvl7pPr algn="ctr">
              <a:defRPr sz="1650" b="1">
                <a:solidFill>
                  <a:srgbClr val="21384C"/>
                </a:solidFill>
                <a:latin typeface="Noto Sans CJK KR"/>
                <a:ea typeface="Noto Sans CJK KR"/>
                <a:cs typeface="Noto Sans CJK KR"/>
              </a:defRPr>
            </a:lvl7pPr>
            <a:lvl8pPr algn="ctr">
              <a:defRPr sz="1650" b="1">
                <a:solidFill>
                  <a:srgbClr val="21384C"/>
                </a:solidFill>
                <a:latin typeface="Noto Sans CJK KR"/>
                <a:ea typeface="Noto Sans CJK KR"/>
                <a:cs typeface="Noto Sans CJK KR"/>
              </a:defRPr>
            </a:lvl8pPr>
            <a:lvl9pPr algn="ctr">
              <a:defRPr sz="1650" b="1">
                <a:solidFill>
                  <a:srgbClr val="21384C"/>
                </a:solidFill>
                <a:latin typeface="Noto Sans CJK KR"/>
                <a:ea typeface="Noto Sans CJK KR"/>
                <a:cs typeface="Noto Sans CJK KR"/>
              </a:defRPr>
            </a:lvl9pPr>
          </a:lstStyle>
          <a:p xmlns:a="http://schemas.openxmlformats.org/drawingml/2006/main">
            <a:pPr algn="ctr">
              <a:defRPr sz="1650" b="1">
                <a:solidFill>
                  <a:srgbClr val="21384C"/>
                </a:solidFill>
                <a:latin typeface="Noto Sans CJK KR"/>
                <a:ea typeface="Noto Sans CJK KR"/>
                <a:cs typeface="Noto Sans CJK KR"/>
              </a:defRPr>
            </a:pPr>
            <a:r>
              <a:rPr sz="1650" b="1">
                <a:solidFill>
                  <a:srgbClr val="21384C"/>
                </a:solidFill>
                <a:latin typeface="Noto Sans CJK KR"/>
                <a:ea typeface="Noto Sans CJK KR"/>
                <a:cs typeface="Noto Sans CJK KR"/>
              </a:rPr>
              <a:t>홍보 포스터도</a:t>
            </a:r>
          </a:p>
          <a:p xmlns:a="http://schemas.openxmlformats.org/drawingml/2006/main">
            <a:pPr algn="ctr">
              <a:defRPr sz="1650" b="1">
                <a:solidFill>
                  <a:srgbClr val="21384C"/>
                </a:solidFill>
                <a:latin typeface="Noto Sans CJK KR"/>
                <a:ea typeface="Noto Sans CJK KR"/>
                <a:cs typeface="Noto Sans CJK KR"/>
              </a:defRPr>
            </a:pPr>
            <a:r>
              <a:rPr sz="1650" b="1">
                <a:solidFill>
                  <a:srgbClr val="21384C"/>
                </a:solidFill>
                <a:latin typeface="Noto Sans CJK KR"/>
                <a:ea typeface="Noto Sans CJK KR"/>
                <a:cs typeface="Noto Sans CJK KR"/>
              </a:rPr>
              <a:t>만들 수 있나요?</a:t>
            </a:r>
          </a:p>
        </p:txBody>
      </p:sp>
      <p:sp>
        <p:nvSpPr>
          <p:cNvPr id="10" name="성인 3 말풍선">
            <a:extLst xmlns:a="http://schemas.openxmlformats.org/drawingml/2006/main">
              <a:ext uri="{FF2B5EF4-FFF2-40B4-BE49-F238E27FC236}">
                <a16:creationId xmlns:a16="http://schemas.microsoft.com/office/drawing/2014/main" id="{CED6AB4C-24CE-452D-90F4-053953E10EF4}"/>
              </a:ext>
            </a:extLst>
          </p:cNvPr>
          <p:cNvSpPr>
            <a:spLocks xmlns:a="http://schemas.openxmlformats.org/drawingml/2006/main" noGrp="1"/>
          </p:cNvSpPr>
          <p:nvPr/>
        </p:nvSpPr>
        <p:spPr>
          <a:xfrm xmlns:a="http://schemas.openxmlformats.org/drawingml/2006/main">
            <a:off x="7781925" y="1162050"/>
            <a:ext cx="1809750" cy="857250"/>
          </a:xfrm>
          <a:prstGeom xmlns:a="http://schemas.openxmlformats.org/drawingml/2006/main" prst="wedgeRoundRectCallout">
            <a:avLst/>
          </a:prstGeom>
          <a:solidFill xmlns:a="http://schemas.openxmlformats.org/drawingml/2006/main">
            <a:srgbClr val="FFF3E2"/>
          </a:solidFill>
          <a:ln xmlns:a="http://schemas.openxmlformats.org/drawingml/2006/main" w="14288">
            <a:solidFill>
              <a:srgbClr val="E6C78C"/>
            </a:solidFill>
            <a:prstDash val="solid"/>
          </a:ln>
        </p:spPr>
        <p:txBody>
          <a:bodyPr xmlns:a="http://schemas.openxmlformats.org/drawingml/2006/main" lIns="95250" tIns="95250" rIns="95250" bIns="95250" anchor="ctr">
            <a:normAutofit fontScale="100000"/>
          </a:bodyPr>
          <a:lstStyle xmlns:a="http://schemas.openxmlformats.org/drawingml/2006/main">
            <a:defPPr algn="ctr">
              <a:defRPr sz="1650" b="1">
                <a:solidFill>
                  <a:srgbClr val="21384C"/>
                </a:solidFill>
                <a:latin typeface="Noto Sans CJK KR"/>
                <a:ea typeface="Noto Sans CJK KR"/>
                <a:cs typeface="Noto Sans CJK KR"/>
              </a:defRPr>
            </a:defPPr>
            <a:lvl1pPr algn="ctr">
              <a:defRPr sz="1650" b="1">
                <a:solidFill>
                  <a:srgbClr val="21384C"/>
                </a:solidFill>
                <a:latin typeface="Noto Sans CJK KR"/>
                <a:ea typeface="Noto Sans CJK KR"/>
                <a:cs typeface="Noto Sans CJK KR"/>
              </a:defRPr>
            </a:lvl1pPr>
            <a:lvl2pPr algn="ctr">
              <a:defRPr sz="1650" b="1">
                <a:solidFill>
                  <a:srgbClr val="21384C"/>
                </a:solidFill>
                <a:latin typeface="Noto Sans CJK KR"/>
                <a:ea typeface="Noto Sans CJK KR"/>
                <a:cs typeface="Noto Sans CJK KR"/>
              </a:defRPr>
            </a:lvl2pPr>
            <a:lvl3pPr algn="ctr">
              <a:defRPr sz="1650" b="1">
                <a:solidFill>
                  <a:srgbClr val="21384C"/>
                </a:solidFill>
                <a:latin typeface="Noto Sans CJK KR"/>
                <a:ea typeface="Noto Sans CJK KR"/>
                <a:cs typeface="Noto Sans CJK KR"/>
              </a:defRPr>
            </a:lvl3pPr>
            <a:lvl4pPr algn="ctr">
              <a:defRPr sz="1650" b="1">
                <a:solidFill>
                  <a:srgbClr val="21384C"/>
                </a:solidFill>
                <a:latin typeface="Noto Sans CJK KR"/>
                <a:ea typeface="Noto Sans CJK KR"/>
                <a:cs typeface="Noto Sans CJK KR"/>
              </a:defRPr>
            </a:lvl4pPr>
            <a:lvl5pPr algn="ctr">
              <a:defRPr sz="1650" b="1">
                <a:solidFill>
                  <a:srgbClr val="21384C"/>
                </a:solidFill>
                <a:latin typeface="Noto Sans CJK KR"/>
                <a:ea typeface="Noto Sans CJK KR"/>
                <a:cs typeface="Noto Sans CJK KR"/>
              </a:defRPr>
            </a:lvl5pPr>
            <a:lvl6pPr algn="ctr">
              <a:defRPr sz="1650" b="1">
                <a:solidFill>
                  <a:srgbClr val="21384C"/>
                </a:solidFill>
                <a:latin typeface="Noto Sans CJK KR"/>
                <a:ea typeface="Noto Sans CJK KR"/>
                <a:cs typeface="Noto Sans CJK KR"/>
              </a:defRPr>
            </a:lvl6pPr>
            <a:lvl7pPr algn="ctr">
              <a:defRPr sz="1650" b="1">
                <a:solidFill>
                  <a:srgbClr val="21384C"/>
                </a:solidFill>
                <a:latin typeface="Noto Sans CJK KR"/>
                <a:ea typeface="Noto Sans CJK KR"/>
                <a:cs typeface="Noto Sans CJK KR"/>
              </a:defRPr>
            </a:lvl7pPr>
            <a:lvl8pPr algn="ctr">
              <a:defRPr sz="1650" b="1">
                <a:solidFill>
                  <a:srgbClr val="21384C"/>
                </a:solidFill>
                <a:latin typeface="Noto Sans CJK KR"/>
                <a:ea typeface="Noto Sans CJK KR"/>
                <a:cs typeface="Noto Sans CJK KR"/>
              </a:defRPr>
            </a:lvl8pPr>
            <a:lvl9pPr algn="ctr">
              <a:defRPr sz="1650" b="1">
                <a:solidFill>
                  <a:srgbClr val="21384C"/>
                </a:solidFill>
                <a:latin typeface="Noto Sans CJK KR"/>
                <a:ea typeface="Noto Sans CJK KR"/>
                <a:cs typeface="Noto Sans CJK KR"/>
              </a:defRPr>
            </a:lvl9pPr>
          </a:lstStyle>
          <a:p xmlns:a="http://schemas.openxmlformats.org/drawingml/2006/main">
            <a:pPr algn="ctr">
              <a:defRPr sz="1650" b="1">
                <a:solidFill>
                  <a:srgbClr val="21384C"/>
                </a:solidFill>
                <a:latin typeface="Noto Sans CJK KR"/>
                <a:ea typeface="Noto Sans CJK KR"/>
                <a:cs typeface="Noto Sans CJK KR"/>
              </a:defRPr>
            </a:pPr>
            <a:r>
              <a:rPr sz="1650" b="1">
                <a:solidFill>
                  <a:srgbClr val="21384C"/>
                </a:solidFill>
                <a:latin typeface="Noto Sans CJK KR"/>
                <a:ea typeface="Noto Sans CJK KR"/>
                <a:cs typeface="Noto Sans CJK KR"/>
              </a:rPr>
              <a:t>학교 업무 문서도</a:t>
            </a:r>
          </a:p>
          <a:p xmlns:a="http://schemas.openxmlformats.org/drawingml/2006/main">
            <a:pPr algn="ctr">
              <a:defRPr sz="1650" b="1">
                <a:solidFill>
                  <a:srgbClr val="21384C"/>
                </a:solidFill>
                <a:latin typeface="Noto Sans CJK KR"/>
                <a:ea typeface="Noto Sans CJK KR"/>
                <a:cs typeface="Noto Sans CJK KR"/>
              </a:defRPr>
            </a:pPr>
            <a:r>
              <a:rPr sz="1650" b="1">
                <a:solidFill>
                  <a:srgbClr val="21384C"/>
                </a:solidFill>
                <a:latin typeface="Noto Sans CJK KR"/>
                <a:ea typeface="Noto Sans CJK KR"/>
                <a:cs typeface="Noto Sans CJK KR"/>
              </a:rPr>
              <a:t>정리해 줄래요?</a:t>
            </a:r>
          </a:p>
        </p:txBody>
      </p:sp>
      <p:sp>
        <p:nvSpPr>
          <p:cNvPr id="11" name="성인 4 말풍선">
            <a:extLst xmlns:a="http://schemas.openxmlformats.org/drawingml/2006/main">
              <a:ext uri="{FF2B5EF4-FFF2-40B4-BE49-F238E27FC236}">
                <a16:creationId xmlns:a16="http://schemas.microsoft.com/office/drawing/2014/main" id="{7DAA9E57-38C9-4C81-943B-EA5C42DDCE64}"/>
              </a:ext>
            </a:extLst>
          </p:cNvPr>
          <p:cNvSpPr>
            <a:spLocks xmlns:a="http://schemas.openxmlformats.org/drawingml/2006/main" noGrp="1"/>
          </p:cNvSpPr>
          <p:nvPr/>
        </p:nvSpPr>
        <p:spPr>
          <a:xfrm xmlns:a="http://schemas.openxmlformats.org/drawingml/2006/main">
            <a:off x="9105900" y="2324100"/>
            <a:ext cx="1714500" cy="819150"/>
          </a:xfrm>
          <a:prstGeom xmlns:a="http://schemas.openxmlformats.org/drawingml/2006/main" prst="wedgeRoundRectCallout">
            <a:avLst/>
          </a:prstGeom>
          <a:solidFill xmlns:a="http://schemas.openxmlformats.org/drawingml/2006/main">
            <a:srgbClr val="F3F0FF"/>
          </a:solidFill>
          <a:ln xmlns:a="http://schemas.openxmlformats.org/drawingml/2006/main" w="14288">
            <a:solidFill>
              <a:srgbClr val="C7BAE8"/>
            </a:solidFill>
            <a:prstDash val="solid"/>
          </a:ln>
        </p:spPr>
        <p:txBody>
          <a:bodyPr xmlns:a="http://schemas.openxmlformats.org/drawingml/2006/main" lIns="95250" tIns="95250" rIns="95250" bIns="95250" anchor="ctr">
            <a:normAutofit fontScale="100000"/>
          </a:bodyPr>
          <a:lstStyle xmlns:a="http://schemas.openxmlformats.org/drawingml/2006/main">
            <a:defPPr algn="ctr">
              <a:defRPr sz="1650" b="1">
                <a:solidFill>
                  <a:srgbClr val="21384C"/>
                </a:solidFill>
                <a:latin typeface="Noto Sans CJK KR"/>
                <a:ea typeface="Noto Sans CJK KR"/>
                <a:cs typeface="Noto Sans CJK KR"/>
              </a:defRPr>
            </a:defPPr>
            <a:lvl1pPr algn="ctr">
              <a:defRPr sz="1650" b="1">
                <a:solidFill>
                  <a:srgbClr val="21384C"/>
                </a:solidFill>
                <a:latin typeface="Noto Sans CJK KR"/>
                <a:ea typeface="Noto Sans CJK KR"/>
                <a:cs typeface="Noto Sans CJK KR"/>
              </a:defRPr>
            </a:lvl1pPr>
            <a:lvl2pPr algn="ctr">
              <a:defRPr sz="1650" b="1">
                <a:solidFill>
                  <a:srgbClr val="21384C"/>
                </a:solidFill>
                <a:latin typeface="Noto Sans CJK KR"/>
                <a:ea typeface="Noto Sans CJK KR"/>
                <a:cs typeface="Noto Sans CJK KR"/>
              </a:defRPr>
            </a:lvl2pPr>
            <a:lvl3pPr algn="ctr">
              <a:defRPr sz="1650" b="1">
                <a:solidFill>
                  <a:srgbClr val="21384C"/>
                </a:solidFill>
                <a:latin typeface="Noto Sans CJK KR"/>
                <a:ea typeface="Noto Sans CJK KR"/>
                <a:cs typeface="Noto Sans CJK KR"/>
              </a:defRPr>
            </a:lvl3pPr>
            <a:lvl4pPr algn="ctr">
              <a:defRPr sz="1650" b="1">
                <a:solidFill>
                  <a:srgbClr val="21384C"/>
                </a:solidFill>
                <a:latin typeface="Noto Sans CJK KR"/>
                <a:ea typeface="Noto Sans CJK KR"/>
                <a:cs typeface="Noto Sans CJK KR"/>
              </a:defRPr>
            </a:lvl4pPr>
            <a:lvl5pPr algn="ctr">
              <a:defRPr sz="1650" b="1">
                <a:solidFill>
                  <a:srgbClr val="21384C"/>
                </a:solidFill>
                <a:latin typeface="Noto Sans CJK KR"/>
                <a:ea typeface="Noto Sans CJK KR"/>
                <a:cs typeface="Noto Sans CJK KR"/>
              </a:defRPr>
            </a:lvl5pPr>
            <a:lvl6pPr algn="ctr">
              <a:defRPr sz="1650" b="1">
                <a:solidFill>
                  <a:srgbClr val="21384C"/>
                </a:solidFill>
                <a:latin typeface="Noto Sans CJK KR"/>
                <a:ea typeface="Noto Sans CJK KR"/>
                <a:cs typeface="Noto Sans CJK KR"/>
              </a:defRPr>
            </a:lvl6pPr>
            <a:lvl7pPr algn="ctr">
              <a:defRPr sz="1650" b="1">
                <a:solidFill>
                  <a:srgbClr val="21384C"/>
                </a:solidFill>
                <a:latin typeface="Noto Sans CJK KR"/>
                <a:ea typeface="Noto Sans CJK KR"/>
                <a:cs typeface="Noto Sans CJK KR"/>
              </a:defRPr>
            </a:lvl7pPr>
            <a:lvl8pPr algn="ctr">
              <a:defRPr sz="1650" b="1">
                <a:solidFill>
                  <a:srgbClr val="21384C"/>
                </a:solidFill>
                <a:latin typeface="Noto Sans CJK KR"/>
                <a:ea typeface="Noto Sans CJK KR"/>
                <a:cs typeface="Noto Sans CJK KR"/>
              </a:defRPr>
            </a:lvl8pPr>
            <a:lvl9pPr algn="ctr">
              <a:defRPr sz="1650" b="1">
                <a:solidFill>
                  <a:srgbClr val="21384C"/>
                </a:solidFill>
                <a:latin typeface="Noto Sans CJK KR"/>
                <a:ea typeface="Noto Sans CJK KR"/>
                <a:cs typeface="Noto Sans CJK KR"/>
              </a:defRPr>
            </a:lvl9pPr>
          </a:lstStyle>
          <a:p xmlns:a="http://schemas.openxmlformats.org/drawingml/2006/main">
            <a:pPr algn="ctr">
              <a:defRPr sz="1650" b="1">
                <a:solidFill>
                  <a:srgbClr val="21384C"/>
                </a:solidFill>
                <a:latin typeface="Noto Sans CJK KR"/>
                <a:ea typeface="Noto Sans CJK KR"/>
                <a:cs typeface="Noto Sans CJK KR"/>
              </a:defRPr>
            </a:pPr>
            <a:r>
              <a:rPr sz="1650" b="1">
                <a:solidFill>
                  <a:srgbClr val="21384C"/>
                </a:solidFill>
                <a:latin typeface="Noto Sans CJK KR"/>
                <a:ea typeface="Noto Sans CJK KR"/>
                <a:cs typeface="Noto Sans CJK KR"/>
              </a:rPr>
              <a:t>처음인데,</a:t>
            </a:r>
          </a:p>
          <a:p xmlns:a="http://schemas.openxmlformats.org/drawingml/2006/main">
            <a:pPr algn="ctr">
              <a:defRPr sz="1650" b="1">
                <a:solidFill>
                  <a:srgbClr val="21384C"/>
                </a:solidFill>
                <a:latin typeface="Noto Sans CJK KR"/>
                <a:ea typeface="Noto Sans CJK KR"/>
                <a:cs typeface="Noto Sans CJK KR"/>
              </a:defRPr>
            </a:pPr>
            <a:r>
              <a:rPr sz="1650" b="1">
                <a:solidFill>
                  <a:srgbClr val="21384C"/>
                </a:solidFill>
                <a:latin typeface="Noto Sans CJK KR"/>
                <a:ea typeface="Noto Sans CJK KR"/>
                <a:cs typeface="Noto Sans CJK KR"/>
              </a:rPr>
              <a:t>어떻게 쓰죠?</a:t>
            </a:r>
          </a:p>
        </p:txBody>
      </p:sp>
      <p:sp>
        <p:nvSpPr>
          <p:cNvPr id="12" name="성인 5 말풍선">
            <a:extLst xmlns:a="http://schemas.openxmlformats.org/drawingml/2006/main">
              <a:ext uri="{FF2B5EF4-FFF2-40B4-BE49-F238E27FC236}">
                <a16:creationId xmlns:a16="http://schemas.microsoft.com/office/drawing/2014/main" id="{CE19F446-C924-40D2-BF09-B12A74EAC95C}"/>
              </a:ext>
            </a:extLst>
          </p:cNvPr>
          <p:cNvSpPr>
            <a:spLocks xmlns:a="http://schemas.openxmlformats.org/drawingml/2006/main" noGrp="1"/>
          </p:cNvSpPr>
          <p:nvPr/>
        </p:nvSpPr>
        <p:spPr>
          <a:xfrm xmlns:a="http://schemas.openxmlformats.org/drawingml/2006/main">
            <a:off x="10144125" y="1009650"/>
            <a:ext cx="1714500" cy="857250"/>
          </a:xfrm>
          <a:prstGeom xmlns:a="http://schemas.openxmlformats.org/drawingml/2006/main" prst="wedgeRoundRectCallout">
            <a:avLst/>
          </a:prstGeom>
          <a:solidFill xmlns:a="http://schemas.openxmlformats.org/drawingml/2006/main">
            <a:srgbClr val="FFF0F2"/>
          </a:solidFill>
          <a:ln xmlns:a="http://schemas.openxmlformats.org/drawingml/2006/main" w="14288">
            <a:solidFill>
              <a:srgbClr val="E7B7BF"/>
            </a:solidFill>
            <a:prstDash val="solid"/>
          </a:ln>
        </p:spPr>
        <p:txBody>
          <a:bodyPr xmlns:a="http://schemas.openxmlformats.org/drawingml/2006/main" lIns="95250" tIns="95250" rIns="95250" bIns="95250" anchor="ctr">
            <a:normAutofit fontScale="100000"/>
          </a:bodyPr>
          <a:lstStyle xmlns:a="http://schemas.openxmlformats.org/drawingml/2006/main">
            <a:defPPr algn="ctr">
              <a:defRPr sz="1650" b="1">
                <a:solidFill>
                  <a:srgbClr val="21384C"/>
                </a:solidFill>
                <a:latin typeface="Noto Sans CJK KR"/>
                <a:ea typeface="Noto Sans CJK KR"/>
                <a:cs typeface="Noto Sans CJK KR"/>
              </a:defRPr>
            </a:defPPr>
            <a:lvl1pPr algn="ctr">
              <a:defRPr sz="1650" b="1">
                <a:solidFill>
                  <a:srgbClr val="21384C"/>
                </a:solidFill>
                <a:latin typeface="Noto Sans CJK KR"/>
                <a:ea typeface="Noto Sans CJK KR"/>
                <a:cs typeface="Noto Sans CJK KR"/>
              </a:defRPr>
            </a:lvl1pPr>
            <a:lvl2pPr algn="ctr">
              <a:defRPr sz="1650" b="1">
                <a:solidFill>
                  <a:srgbClr val="21384C"/>
                </a:solidFill>
                <a:latin typeface="Noto Sans CJK KR"/>
                <a:ea typeface="Noto Sans CJK KR"/>
                <a:cs typeface="Noto Sans CJK KR"/>
              </a:defRPr>
            </a:lvl2pPr>
            <a:lvl3pPr algn="ctr">
              <a:defRPr sz="1650" b="1">
                <a:solidFill>
                  <a:srgbClr val="21384C"/>
                </a:solidFill>
                <a:latin typeface="Noto Sans CJK KR"/>
                <a:ea typeface="Noto Sans CJK KR"/>
                <a:cs typeface="Noto Sans CJK KR"/>
              </a:defRPr>
            </a:lvl3pPr>
            <a:lvl4pPr algn="ctr">
              <a:defRPr sz="1650" b="1">
                <a:solidFill>
                  <a:srgbClr val="21384C"/>
                </a:solidFill>
                <a:latin typeface="Noto Sans CJK KR"/>
                <a:ea typeface="Noto Sans CJK KR"/>
                <a:cs typeface="Noto Sans CJK KR"/>
              </a:defRPr>
            </a:lvl4pPr>
            <a:lvl5pPr algn="ctr">
              <a:defRPr sz="1650" b="1">
                <a:solidFill>
                  <a:srgbClr val="21384C"/>
                </a:solidFill>
                <a:latin typeface="Noto Sans CJK KR"/>
                <a:ea typeface="Noto Sans CJK KR"/>
                <a:cs typeface="Noto Sans CJK KR"/>
              </a:defRPr>
            </a:lvl5pPr>
            <a:lvl6pPr algn="ctr">
              <a:defRPr sz="1650" b="1">
                <a:solidFill>
                  <a:srgbClr val="21384C"/>
                </a:solidFill>
                <a:latin typeface="Noto Sans CJK KR"/>
                <a:ea typeface="Noto Sans CJK KR"/>
                <a:cs typeface="Noto Sans CJK KR"/>
              </a:defRPr>
            </a:lvl6pPr>
            <a:lvl7pPr algn="ctr">
              <a:defRPr sz="1650" b="1">
                <a:solidFill>
                  <a:srgbClr val="21384C"/>
                </a:solidFill>
                <a:latin typeface="Noto Sans CJK KR"/>
                <a:ea typeface="Noto Sans CJK KR"/>
                <a:cs typeface="Noto Sans CJK KR"/>
              </a:defRPr>
            </a:lvl7pPr>
            <a:lvl8pPr algn="ctr">
              <a:defRPr sz="1650" b="1">
                <a:solidFill>
                  <a:srgbClr val="21384C"/>
                </a:solidFill>
                <a:latin typeface="Noto Sans CJK KR"/>
                <a:ea typeface="Noto Sans CJK KR"/>
                <a:cs typeface="Noto Sans CJK KR"/>
              </a:defRPr>
            </a:lvl8pPr>
            <a:lvl9pPr algn="ctr">
              <a:defRPr sz="1650" b="1">
                <a:solidFill>
                  <a:srgbClr val="21384C"/>
                </a:solidFill>
                <a:latin typeface="Noto Sans CJK KR"/>
                <a:ea typeface="Noto Sans CJK KR"/>
                <a:cs typeface="Noto Sans CJK KR"/>
              </a:defRPr>
            </a:lvl9pPr>
          </a:lstStyle>
          <a:p xmlns:a="http://schemas.openxmlformats.org/drawingml/2006/main">
            <a:pPr algn="ctr">
              <a:defRPr sz="1650" b="1">
                <a:solidFill>
                  <a:srgbClr val="21384C"/>
                </a:solidFill>
                <a:latin typeface="Noto Sans CJK KR"/>
                <a:ea typeface="Noto Sans CJK KR"/>
                <a:cs typeface="Noto Sans CJK KR"/>
              </a:defRPr>
            </a:pPr>
            <a:r>
              <a:rPr sz="1650" b="1">
                <a:solidFill>
                  <a:srgbClr val="21384C"/>
                </a:solidFill>
                <a:latin typeface="Noto Sans CJK KR"/>
                <a:ea typeface="Noto Sans CJK KR"/>
                <a:cs typeface="Noto Sans CJK KR"/>
              </a:rPr>
              <a:t>그 답,</a:t>
            </a:r>
          </a:p>
          <a:p xmlns:a="http://schemas.openxmlformats.org/drawingml/2006/main">
            <a:pPr algn="ctr">
              <a:defRPr sz="1650" b="1">
                <a:solidFill>
                  <a:srgbClr val="21384C"/>
                </a:solidFill>
                <a:latin typeface="Noto Sans CJK KR"/>
                <a:ea typeface="Noto Sans CJK KR"/>
                <a:cs typeface="Noto Sans CJK KR"/>
              </a:defRPr>
            </a:pPr>
            <a:r>
              <a:rPr sz="1650" b="1">
                <a:solidFill>
                  <a:srgbClr val="21384C"/>
                </a:solidFill>
                <a:latin typeface="Noto Sans CJK KR"/>
                <a:ea typeface="Noto Sans CJK KR"/>
                <a:cs typeface="Noto Sans CJK KR"/>
              </a:rPr>
              <a:t>믿어도 될까요?</a:t>
            </a:r>
          </a:p>
        </p:txBody>
      </p:sp>
    </p:spTree>
    <p:extLst>
      <p:ext uri="{BB962C8B-B14F-4D97-AF65-F5344CB8AC3E}">
        <p14:creationId xmlns:p14="http://schemas.microsoft.com/office/powerpoint/2010/main" val="1783676298"/>
      </p:ext>
    </p:extLst>
  </p:cSld>
</p:sld>
</file>

<file path=ppt/slides/slide3.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45" name="제목">
            <a:extLst xmlns:a="http://schemas.openxmlformats.org/drawingml/2006/main">
              <a:ext uri="{FF2B5EF4-FFF2-40B4-BE49-F238E27FC236}">
                <a16:creationId xmlns:a16="http://schemas.microsoft.com/office/drawing/2014/main" id="{9DDC0399-C8E8-4663-B813-22A0E76147D6}"/>
              </a:ext>
            </a:extLst>
          </p:cNvPr>
          <p:cNvSpPr>
            <a:spLocks xmlns:a="http://schemas.openxmlformats.org/drawingml/2006/main" noGrp="1"/>
          </p:cNvSpPr>
          <p:nvPr/>
        </p:nvSpPr>
        <p:spPr>
          <a:xfrm xmlns:a="http://schemas.openxmlformats.org/drawingml/2006/main">
            <a:off x="571500" y="552450"/>
            <a:ext cx="9239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450" b="1">
                <a:solidFill>
                  <a:srgbClr val="152A43"/>
                </a:solidFill>
                <a:latin typeface="Noto Sans CJK KR"/>
                <a:ea typeface="Noto Sans CJK KR"/>
                <a:cs typeface="Noto Sans CJK KR"/>
              </a:defRPr>
            </a:defPPr>
            <a:lvl1pPr algn="l">
              <a:defRPr sz="3450" b="1">
                <a:solidFill>
                  <a:srgbClr val="152A43"/>
                </a:solidFill>
                <a:latin typeface="Noto Sans CJK KR"/>
                <a:ea typeface="Noto Sans CJK KR"/>
                <a:cs typeface="Noto Sans CJK KR"/>
              </a:defRPr>
            </a:lvl1pPr>
            <a:lvl2pPr algn="l">
              <a:defRPr sz="3450" b="1">
                <a:solidFill>
                  <a:srgbClr val="152A43"/>
                </a:solidFill>
                <a:latin typeface="Noto Sans CJK KR"/>
                <a:ea typeface="Noto Sans CJK KR"/>
                <a:cs typeface="Noto Sans CJK KR"/>
              </a:defRPr>
            </a:lvl2pPr>
            <a:lvl3pPr algn="l">
              <a:defRPr sz="3450" b="1">
                <a:solidFill>
                  <a:srgbClr val="152A43"/>
                </a:solidFill>
                <a:latin typeface="Noto Sans CJK KR"/>
                <a:ea typeface="Noto Sans CJK KR"/>
                <a:cs typeface="Noto Sans CJK KR"/>
              </a:defRPr>
            </a:lvl3pPr>
            <a:lvl4pPr algn="l">
              <a:defRPr sz="3450" b="1">
                <a:solidFill>
                  <a:srgbClr val="152A43"/>
                </a:solidFill>
                <a:latin typeface="Noto Sans CJK KR"/>
                <a:ea typeface="Noto Sans CJK KR"/>
                <a:cs typeface="Noto Sans CJK KR"/>
              </a:defRPr>
            </a:lvl4pPr>
            <a:lvl5pPr algn="l">
              <a:defRPr sz="3450" b="1">
                <a:solidFill>
                  <a:srgbClr val="152A43"/>
                </a:solidFill>
                <a:latin typeface="Noto Sans CJK KR"/>
                <a:ea typeface="Noto Sans CJK KR"/>
                <a:cs typeface="Noto Sans CJK KR"/>
              </a:defRPr>
            </a:lvl5pPr>
            <a:lvl6pPr algn="l">
              <a:defRPr sz="3450" b="1">
                <a:solidFill>
                  <a:srgbClr val="152A43"/>
                </a:solidFill>
                <a:latin typeface="Noto Sans CJK KR"/>
                <a:ea typeface="Noto Sans CJK KR"/>
                <a:cs typeface="Noto Sans CJK KR"/>
              </a:defRPr>
            </a:lvl6pPr>
            <a:lvl7pPr algn="l">
              <a:defRPr sz="3450" b="1">
                <a:solidFill>
                  <a:srgbClr val="152A43"/>
                </a:solidFill>
                <a:latin typeface="Noto Sans CJK KR"/>
                <a:ea typeface="Noto Sans CJK KR"/>
                <a:cs typeface="Noto Sans CJK KR"/>
              </a:defRPr>
            </a:lvl7pPr>
            <a:lvl8pPr algn="l">
              <a:defRPr sz="3450" b="1">
                <a:solidFill>
                  <a:srgbClr val="152A43"/>
                </a:solidFill>
                <a:latin typeface="Noto Sans CJK KR"/>
                <a:ea typeface="Noto Sans CJK KR"/>
                <a:cs typeface="Noto Sans CJK KR"/>
              </a:defRPr>
            </a:lvl8pPr>
            <a:lvl9pPr algn="l">
              <a:defRPr sz="3450" b="1">
                <a:solidFill>
                  <a:srgbClr val="152A43"/>
                </a:solidFill>
                <a:latin typeface="Noto Sans CJK KR"/>
                <a:ea typeface="Noto Sans CJK KR"/>
                <a:cs typeface="Noto Sans CJK KR"/>
              </a:defRPr>
            </a:lvl9pPr>
          </a:lstStyle>
          <a:p xmlns:a="http://schemas.openxmlformats.org/drawingml/2006/main">
            <a:pPr algn="l">
              <a:defRPr sz="3450" b="1">
                <a:solidFill>
                  <a:srgbClr val="152A43"/>
                </a:solidFill>
                <a:latin typeface="Noto Sans CJK KR"/>
                <a:ea typeface="Noto Sans CJK KR"/>
                <a:cs typeface="Noto Sans CJK KR"/>
              </a:defRPr>
            </a:pPr>
            <a:r>
              <a:rPr sz="3450" b="1">
                <a:solidFill>
                  <a:srgbClr val="152A43"/>
                </a:solidFill>
                <a:latin typeface="Noto Sans CJK KR"/>
                <a:ea typeface="Noto Sans CJK KR"/>
                <a:cs typeface="Noto Sans CJK KR"/>
              </a:rPr>
              <a:t>어디서 오셨어요?</a:t>
            </a:r>
          </a:p>
        </p:txBody>
      </p:sp>
      <p:sp>
        <p:nvSpPr>
          <p:cNvPr id="2" name="AI 신입의 답변">
            <a:extLst xmlns:a="http://schemas.openxmlformats.org/drawingml/2006/main">
              <a:ext uri="{FF2B5EF4-FFF2-40B4-BE49-F238E27FC236}">
                <a16:creationId xmlns:a16="http://schemas.microsoft.com/office/drawing/2014/main" id="{CD91A20E-7D78-41CA-A8E1-71E967361F96}"/>
              </a:ext>
            </a:extLst>
          </p:cNvPr>
          <p:cNvSpPr>
            <a:spLocks xmlns:a="http://schemas.openxmlformats.org/drawingml/2006/main" noGrp="1"/>
          </p:cNvSpPr>
          <p:nvPr/>
        </p:nvSpPr>
        <p:spPr>
          <a:xfrm xmlns:a="http://schemas.openxmlformats.org/drawingml/2006/main">
            <a:off x="590550" y="1238250"/>
            <a:ext cx="10096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100" b="1">
                <a:solidFill>
                  <a:srgbClr val="176F5F"/>
                </a:solidFill>
                <a:latin typeface="Noto Sans CJK KR"/>
                <a:ea typeface="Noto Sans CJK KR"/>
                <a:cs typeface="Noto Sans CJK KR"/>
              </a:defRPr>
            </a:defPPr>
            <a:lvl1pPr algn="l">
              <a:defRPr sz="2100" b="1">
                <a:solidFill>
                  <a:srgbClr val="176F5F"/>
                </a:solidFill>
                <a:latin typeface="Noto Sans CJK KR"/>
                <a:ea typeface="Noto Sans CJK KR"/>
                <a:cs typeface="Noto Sans CJK KR"/>
              </a:defRPr>
            </a:lvl1pPr>
            <a:lvl2pPr algn="l">
              <a:defRPr sz="2100" b="1">
                <a:solidFill>
                  <a:srgbClr val="176F5F"/>
                </a:solidFill>
                <a:latin typeface="Noto Sans CJK KR"/>
                <a:ea typeface="Noto Sans CJK KR"/>
                <a:cs typeface="Noto Sans CJK KR"/>
              </a:defRPr>
            </a:lvl2pPr>
            <a:lvl3pPr algn="l">
              <a:defRPr sz="2100" b="1">
                <a:solidFill>
                  <a:srgbClr val="176F5F"/>
                </a:solidFill>
                <a:latin typeface="Noto Sans CJK KR"/>
                <a:ea typeface="Noto Sans CJK KR"/>
                <a:cs typeface="Noto Sans CJK KR"/>
              </a:defRPr>
            </a:lvl3pPr>
            <a:lvl4pPr algn="l">
              <a:defRPr sz="2100" b="1">
                <a:solidFill>
                  <a:srgbClr val="176F5F"/>
                </a:solidFill>
                <a:latin typeface="Noto Sans CJK KR"/>
                <a:ea typeface="Noto Sans CJK KR"/>
                <a:cs typeface="Noto Sans CJK KR"/>
              </a:defRPr>
            </a:lvl4pPr>
            <a:lvl5pPr algn="l">
              <a:defRPr sz="2100" b="1">
                <a:solidFill>
                  <a:srgbClr val="176F5F"/>
                </a:solidFill>
                <a:latin typeface="Noto Sans CJK KR"/>
                <a:ea typeface="Noto Sans CJK KR"/>
                <a:cs typeface="Noto Sans CJK KR"/>
              </a:defRPr>
            </a:lvl5pPr>
            <a:lvl6pPr algn="l">
              <a:defRPr sz="2100" b="1">
                <a:solidFill>
                  <a:srgbClr val="176F5F"/>
                </a:solidFill>
                <a:latin typeface="Noto Sans CJK KR"/>
                <a:ea typeface="Noto Sans CJK KR"/>
                <a:cs typeface="Noto Sans CJK KR"/>
              </a:defRPr>
            </a:lvl6pPr>
            <a:lvl7pPr algn="l">
              <a:defRPr sz="2100" b="1">
                <a:solidFill>
                  <a:srgbClr val="176F5F"/>
                </a:solidFill>
                <a:latin typeface="Noto Sans CJK KR"/>
                <a:ea typeface="Noto Sans CJK KR"/>
                <a:cs typeface="Noto Sans CJK KR"/>
              </a:defRPr>
            </a:lvl7pPr>
            <a:lvl8pPr algn="l">
              <a:defRPr sz="2100" b="1">
                <a:solidFill>
                  <a:srgbClr val="176F5F"/>
                </a:solidFill>
                <a:latin typeface="Noto Sans CJK KR"/>
                <a:ea typeface="Noto Sans CJK KR"/>
                <a:cs typeface="Noto Sans CJK KR"/>
              </a:defRPr>
            </a:lvl8pPr>
            <a:lvl9pPr algn="l">
              <a:defRPr sz="2100" b="1">
                <a:solidFill>
                  <a:srgbClr val="176F5F"/>
                </a:solidFill>
                <a:latin typeface="Noto Sans CJK KR"/>
                <a:ea typeface="Noto Sans CJK KR"/>
                <a:cs typeface="Noto Sans CJK KR"/>
              </a:defRPr>
            </a:lvl9pPr>
          </a:lstStyle>
          <a:p xmlns:a="http://schemas.openxmlformats.org/drawingml/2006/main">
            <a:pPr algn="l">
              <a:defRPr sz="2100" b="1">
                <a:solidFill>
                  <a:srgbClr val="176F5F"/>
                </a:solidFill>
                <a:latin typeface="Noto Sans CJK KR"/>
                <a:ea typeface="Noto Sans CJK KR"/>
                <a:cs typeface="Noto Sans CJK KR"/>
              </a:defRPr>
            </a:pPr>
            <a:r>
              <a:rPr sz="2100" b="1">
                <a:solidFill>
                  <a:srgbClr val="176F5F"/>
                </a:solidFill>
                <a:latin typeface="Noto Sans CJK KR"/>
                <a:ea typeface="Noto Sans CJK KR"/>
                <a:cs typeface="Noto Sans CJK KR"/>
              </a:rPr>
              <a:t>“저는 OpenAI 훈련소에서 온 ChatGPT입니다.”</a:t>
            </a:r>
          </a:p>
        </p:txBody>
      </p:sp>
      <p:sp>
        <p:nvSpPr>
          <p:cNvPr id="3" name="비유 안내">
            <a:extLst xmlns:a="http://schemas.openxmlformats.org/drawingml/2006/main">
              <a:ext uri="{FF2B5EF4-FFF2-40B4-BE49-F238E27FC236}">
                <a16:creationId xmlns:a16="http://schemas.microsoft.com/office/drawing/2014/main" id="{A6D1A2BB-C8CB-404C-BABD-9269652CB6A4}"/>
              </a:ext>
            </a:extLst>
          </p:cNvPr>
          <p:cNvSpPr>
            <a:spLocks xmlns:a="http://schemas.openxmlformats.org/drawingml/2006/main" noGrp="1"/>
          </p:cNvSpPr>
          <p:nvPr/>
        </p:nvSpPr>
        <p:spPr>
          <a:xfrm xmlns:a="http://schemas.openxmlformats.org/drawingml/2006/main">
            <a:off x="590550" y="16859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75" b="0">
                <a:solidFill>
                  <a:srgbClr val="536779"/>
                </a:solidFill>
                <a:latin typeface="Noto Sans CJK KR"/>
                <a:ea typeface="Noto Sans CJK KR"/>
                <a:cs typeface="Noto Sans CJK KR"/>
              </a:defRPr>
            </a:defPPr>
            <a:lvl1pPr algn="l">
              <a:defRPr sz="1575" b="0">
                <a:solidFill>
                  <a:srgbClr val="536779"/>
                </a:solidFill>
                <a:latin typeface="Noto Sans CJK KR"/>
                <a:ea typeface="Noto Sans CJK KR"/>
                <a:cs typeface="Noto Sans CJK KR"/>
              </a:defRPr>
            </a:lvl1pPr>
            <a:lvl2pPr algn="l">
              <a:defRPr sz="1575" b="0">
                <a:solidFill>
                  <a:srgbClr val="536779"/>
                </a:solidFill>
                <a:latin typeface="Noto Sans CJK KR"/>
                <a:ea typeface="Noto Sans CJK KR"/>
                <a:cs typeface="Noto Sans CJK KR"/>
              </a:defRPr>
            </a:lvl2pPr>
            <a:lvl3pPr algn="l">
              <a:defRPr sz="1575" b="0">
                <a:solidFill>
                  <a:srgbClr val="536779"/>
                </a:solidFill>
                <a:latin typeface="Noto Sans CJK KR"/>
                <a:ea typeface="Noto Sans CJK KR"/>
                <a:cs typeface="Noto Sans CJK KR"/>
              </a:defRPr>
            </a:lvl3pPr>
            <a:lvl4pPr algn="l">
              <a:defRPr sz="1575" b="0">
                <a:solidFill>
                  <a:srgbClr val="536779"/>
                </a:solidFill>
                <a:latin typeface="Noto Sans CJK KR"/>
                <a:ea typeface="Noto Sans CJK KR"/>
                <a:cs typeface="Noto Sans CJK KR"/>
              </a:defRPr>
            </a:lvl4pPr>
            <a:lvl5pPr algn="l">
              <a:defRPr sz="1575" b="0">
                <a:solidFill>
                  <a:srgbClr val="536779"/>
                </a:solidFill>
                <a:latin typeface="Noto Sans CJK KR"/>
                <a:ea typeface="Noto Sans CJK KR"/>
                <a:cs typeface="Noto Sans CJK KR"/>
              </a:defRPr>
            </a:lvl5pPr>
            <a:lvl6pPr algn="l">
              <a:defRPr sz="1575" b="0">
                <a:solidFill>
                  <a:srgbClr val="536779"/>
                </a:solidFill>
                <a:latin typeface="Noto Sans CJK KR"/>
                <a:ea typeface="Noto Sans CJK KR"/>
                <a:cs typeface="Noto Sans CJK KR"/>
              </a:defRPr>
            </a:lvl6pPr>
            <a:lvl7pPr algn="l">
              <a:defRPr sz="1575" b="0">
                <a:solidFill>
                  <a:srgbClr val="536779"/>
                </a:solidFill>
                <a:latin typeface="Noto Sans CJK KR"/>
                <a:ea typeface="Noto Sans CJK KR"/>
                <a:cs typeface="Noto Sans CJK KR"/>
              </a:defRPr>
            </a:lvl7pPr>
            <a:lvl8pPr algn="l">
              <a:defRPr sz="1575" b="0">
                <a:solidFill>
                  <a:srgbClr val="536779"/>
                </a:solidFill>
                <a:latin typeface="Noto Sans CJK KR"/>
                <a:ea typeface="Noto Sans CJK KR"/>
                <a:cs typeface="Noto Sans CJK KR"/>
              </a:defRPr>
            </a:lvl8pPr>
            <a:lvl9pPr algn="l">
              <a:defRPr sz="1575" b="0">
                <a:solidFill>
                  <a:srgbClr val="536779"/>
                </a:solidFill>
                <a:latin typeface="Noto Sans CJK KR"/>
                <a:ea typeface="Noto Sans CJK KR"/>
                <a:cs typeface="Noto Sans CJK KR"/>
              </a:defRPr>
            </a:lvl9pPr>
          </a:lstStyle>
          <a:p xmlns:a="http://schemas.openxmlformats.org/drawingml/2006/main">
            <a:pPr algn="l">
              <a:defRPr sz="1575" b="0">
                <a:solidFill>
                  <a:srgbClr val="536779"/>
                </a:solidFill>
                <a:latin typeface="Noto Sans CJK KR"/>
                <a:ea typeface="Noto Sans CJK KR"/>
                <a:cs typeface="Noto Sans CJK KR"/>
              </a:defRPr>
            </a:pPr>
            <a:r>
              <a:rPr sz="1575" b="0">
                <a:solidFill>
                  <a:srgbClr val="536779"/>
                </a:solidFill>
                <a:latin typeface="Noto Sans CJK KR"/>
                <a:ea typeface="Noto Sans CJK KR"/>
                <a:cs typeface="Noto Sans CJK KR"/>
              </a:rPr>
              <a:t>출신 훈련소는 다르지만, 모두 우리를 도와줄 AI 동료예요.</a:t>
            </a:r>
          </a:p>
        </p:txBody>
      </p:sp>
      <p:sp>
        <p:nvSpPr>
          <p:cNvPr id="4" name="출신 1">
            <a:extLst xmlns:a="http://schemas.openxmlformats.org/drawingml/2006/main">
              <a:ext uri="{FF2B5EF4-FFF2-40B4-BE49-F238E27FC236}">
                <a16:creationId xmlns:a16="http://schemas.microsoft.com/office/drawing/2014/main" id="{E8DD222A-2849-4493-8751-B4768AFD1D15}"/>
              </a:ext>
            </a:extLst>
          </p:cNvPr>
          <p:cNvSpPr>
            <a:spLocks xmlns:a="http://schemas.openxmlformats.org/drawingml/2006/main" noGrp="1"/>
          </p:cNvSpPr>
          <p:nvPr/>
        </p:nvSpPr>
        <p:spPr>
          <a:xfrm xmlns:a="http://schemas.openxmlformats.org/drawingml/2006/main">
            <a:off x="590550" y="2143125"/>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OpenAI 훈련소</a:t>
            </a:r>
          </a:p>
        </p:txBody>
      </p:sp>
      <p:sp>
        <p:nvSpPr>
          <p:cNvPr id="5" name="AI 1">
            <a:extLst xmlns:a="http://schemas.openxmlformats.org/drawingml/2006/main">
              <a:ext uri="{FF2B5EF4-FFF2-40B4-BE49-F238E27FC236}">
                <a16:creationId xmlns:a16="http://schemas.microsoft.com/office/drawing/2014/main" id="{6D32F275-11E4-4E82-8F64-27BF03CFA0AD}"/>
              </a:ext>
            </a:extLst>
          </p:cNvPr>
          <p:cNvSpPr>
            <a:spLocks xmlns:a="http://schemas.openxmlformats.org/drawingml/2006/main" noGrp="1"/>
          </p:cNvSpPr>
          <p:nvPr/>
        </p:nvSpPr>
        <p:spPr>
          <a:xfrm xmlns:a="http://schemas.openxmlformats.org/drawingml/2006/main">
            <a:off x="590550" y="2381250"/>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52A43"/>
                </a:solidFill>
                <a:latin typeface="Noto Sans CJK KR"/>
                <a:ea typeface="Noto Sans CJK KR"/>
                <a:cs typeface="Noto Sans CJK KR"/>
              </a:defRPr>
            </a:defPPr>
            <a:lvl1pPr algn="l">
              <a:defRPr sz="1800" b="1">
                <a:solidFill>
                  <a:srgbClr val="152A43"/>
                </a:solidFill>
                <a:latin typeface="Noto Sans CJK KR"/>
                <a:ea typeface="Noto Sans CJK KR"/>
                <a:cs typeface="Noto Sans CJK KR"/>
              </a:defRPr>
            </a:lvl1pPr>
            <a:lvl2pPr algn="l">
              <a:defRPr sz="1800" b="1">
                <a:solidFill>
                  <a:srgbClr val="152A43"/>
                </a:solidFill>
                <a:latin typeface="Noto Sans CJK KR"/>
                <a:ea typeface="Noto Sans CJK KR"/>
                <a:cs typeface="Noto Sans CJK KR"/>
              </a:defRPr>
            </a:lvl2pPr>
            <a:lvl3pPr algn="l">
              <a:defRPr sz="1800" b="1">
                <a:solidFill>
                  <a:srgbClr val="152A43"/>
                </a:solidFill>
                <a:latin typeface="Noto Sans CJK KR"/>
                <a:ea typeface="Noto Sans CJK KR"/>
                <a:cs typeface="Noto Sans CJK KR"/>
              </a:defRPr>
            </a:lvl3pPr>
            <a:lvl4pPr algn="l">
              <a:defRPr sz="1800" b="1">
                <a:solidFill>
                  <a:srgbClr val="152A43"/>
                </a:solidFill>
                <a:latin typeface="Noto Sans CJK KR"/>
                <a:ea typeface="Noto Sans CJK KR"/>
                <a:cs typeface="Noto Sans CJK KR"/>
              </a:defRPr>
            </a:lvl4pPr>
            <a:lvl5pPr algn="l">
              <a:defRPr sz="1800" b="1">
                <a:solidFill>
                  <a:srgbClr val="152A43"/>
                </a:solidFill>
                <a:latin typeface="Noto Sans CJK KR"/>
                <a:ea typeface="Noto Sans CJK KR"/>
                <a:cs typeface="Noto Sans CJK KR"/>
              </a:defRPr>
            </a:lvl5pPr>
            <a:lvl6pPr algn="l">
              <a:defRPr sz="1800" b="1">
                <a:solidFill>
                  <a:srgbClr val="152A43"/>
                </a:solidFill>
                <a:latin typeface="Noto Sans CJK KR"/>
                <a:ea typeface="Noto Sans CJK KR"/>
                <a:cs typeface="Noto Sans CJK KR"/>
              </a:defRPr>
            </a:lvl6pPr>
            <a:lvl7pPr algn="l">
              <a:defRPr sz="1800" b="1">
                <a:solidFill>
                  <a:srgbClr val="152A43"/>
                </a:solidFill>
                <a:latin typeface="Noto Sans CJK KR"/>
                <a:ea typeface="Noto Sans CJK KR"/>
                <a:cs typeface="Noto Sans CJK KR"/>
              </a:defRPr>
            </a:lvl7pPr>
            <a:lvl8pPr algn="l">
              <a:defRPr sz="1800" b="1">
                <a:solidFill>
                  <a:srgbClr val="152A43"/>
                </a:solidFill>
                <a:latin typeface="Noto Sans CJK KR"/>
                <a:ea typeface="Noto Sans CJK KR"/>
                <a:cs typeface="Noto Sans CJK KR"/>
              </a:defRPr>
            </a:lvl8pPr>
            <a:lvl9pPr algn="l">
              <a:defRPr sz="1800" b="1">
                <a:solidFill>
                  <a:srgbClr val="152A43"/>
                </a:solidFill>
                <a:latin typeface="Noto Sans CJK KR"/>
                <a:ea typeface="Noto Sans CJK KR"/>
                <a:cs typeface="Noto Sans CJK KR"/>
              </a:defRPr>
            </a:lvl9pPr>
          </a:lstStyle>
          <a:p xmlns:a="http://schemas.openxmlformats.org/drawingml/2006/main">
            <a:pPr algn="l">
              <a:defRPr sz="1800" b="1">
                <a:solidFill>
                  <a:srgbClr val="152A43"/>
                </a:solidFill>
                <a:latin typeface="Noto Sans CJK KR"/>
                <a:ea typeface="Noto Sans CJK KR"/>
                <a:cs typeface="Noto Sans CJK KR"/>
              </a:defRPr>
            </a:pPr>
            <a:r>
              <a:rPr sz="1800" b="1">
                <a:solidFill>
                  <a:srgbClr val="152A43"/>
                </a:solidFill>
                <a:latin typeface="Noto Sans CJK KR"/>
                <a:ea typeface="Noto Sans CJK KR"/>
                <a:cs typeface="Noto Sans CJK KR"/>
              </a:rPr>
              <a:t>ChatGPT, Codex</a:t>
            </a:r>
          </a:p>
        </p:txBody>
      </p:sp>
      <p:sp>
        <p:nvSpPr>
          <p:cNvPr id="6" name="출신 2">
            <a:extLst xmlns:a="http://schemas.openxmlformats.org/drawingml/2006/main">
              <a:ext uri="{FF2B5EF4-FFF2-40B4-BE49-F238E27FC236}">
                <a16:creationId xmlns:a16="http://schemas.microsoft.com/office/drawing/2014/main" id="{272B8A81-9293-425C-85E6-637A77376787}"/>
              </a:ext>
            </a:extLst>
          </p:cNvPr>
          <p:cNvSpPr>
            <a:spLocks xmlns:a="http://schemas.openxmlformats.org/drawingml/2006/main" noGrp="1"/>
          </p:cNvSpPr>
          <p:nvPr/>
        </p:nvSpPr>
        <p:spPr>
          <a:xfrm xmlns:a="http://schemas.openxmlformats.org/drawingml/2006/main">
            <a:off x="4324350" y="2143125"/>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앤트로픽 훈련소</a:t>
            </a:r>
          </a:p>
        </p:txBody>
      </p:sp>
      <p:sp>
        <p:nvSpPr>
          <p:cNvPr id="7" name="AI 2">
            <a:extLst xmlns:a="http://schemas.openxmlformats.org/drawingml/2006/main">
              <a:ext uri="{FF2B5EF4-FFF2-40B4-BE49-F238E27FC236}">
                <a16:creationId xmlns:a16="http://schemas.microsoft.com/office/drawing/2014/main" id="{BBE9B5BE-D1FB-4552-BEF2-7C5AAD077536}"/>
              </a:ext>
            </a:extLst>
          </p:cNvPr>
          <p:cNvSpPr>
            <a:spLocks xmlns:a="http://schemas.openxmlformats.org/drawingml/2006/main" noGrp="1"/>
          </p:cNvSpPr>
          <p:nvPr/>
        </p:nvSpPr>
        <p:spPr>
          <a:xfrm xmlns:a="http://schemas.openxmlformats.org/drawingml/2006/main">
            <a:off x="4324350" y="2381250"/>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52A43"/>
                </a:solidFill>
                <a:latin typeface="Noto Sans CJK KR"/>
                <a:ea typeface="Noto Sans CJK KR"/>
                <a:cs typeface="Noto Sans CJK KR"/>
              </a:defRPr>
            </a:defPPr>
            <a:lvl1pPr algn="l">
              <a:defRPr sz="1800" b="1">
                <a:solidFill>
                  <a:srgbClr val="152A43"/>
                </a:solidFill>
                <a:latin typeface="Noto Sans CJK KR"/>
                <a:ea typeface="Noto Sans CJK KR"/>
                <a:cs typeface="Noto Sans CJK KR"/>
              </a:defRPr>
            </a:lvl1pPr>
            <a:lvl2pPr algn="l">
              <a:defRPr sz="1800" b="1">
                <a:solidFill>
                  <a:srgbClr val="152A43"/>
                </a:solidFill>
                <a:latin typeface="Noto Sans CJK KR"/>
                <a:ea typeface="Noto Sans CJK KR"/>
                <a:cs typeface="Noto Sans CJK KR"/>
              </a:defRPr>
            </a:lvl2pPr>
            <a:lvl3pPr algn="l">
              <a:defRPr sz="1800" b="1">
                <a:solidFill>
                  <a:srgbClr val="152A43"/>
                </a:solidFill>
                <a:latin typeface="Noto Sans CJK KR"/>
                <a:ea typeface="Noto Sans CJK KR"/>
                <a:cs typeface="Noto Sans CJK KR"/>
              </a:defRPr>
            </a:lvl3pPr>
            <a:lvl4pPr algn="l">
              <a:defRPr sz="1800" b="1">
                <a:solidFill>
                  <a:srgbClr val="152A43"/>
                </a:solidFill>
                <a:latin typeface="Noto Sans CJK KR"/>
                <a:ea typeface="Noto Sans CJK KR"/>
                <a:cs typeface="Noto Sans CJK KR"/>
              </a:defRPr>
            </a:lvl4pPr>
            <a:lvl5pPr algn="l">
              <a:defRPr sz="1800" b="1">
                <a:solidFill>
                  <a:srgbClr val="152A43"/>
                </a:solidFill>
                <a:latin typeface="Noto Sans CJK KR"/>
                <a:ea typeface="Noto Sans CJK KR"/>
                <a:cs typeface="Noto Sans CJK KR"/>
              </a:defRPr>
            </a:lvl5pPr>
            <a:lvl6pPr algn="l">
              <a:defRPr sz="1800" b="1">
                <a:solidFill>
                  <a:srgbClr val="152A43"/>
                </a:solidFill>
                <a:latin typeface="Noto Sans CJK KR"/>
                <a:ea typeface="Noto Sans CJK KR"/>
                <a:cs typeface="Noto Sans CJK KR"/>
              </a:defRPr>
            </a:lvl6pPr>
            <a:lvl7pPr algn="l">
              <a:defRPr sz="1800" b="1">
                <a:solidFill>
                  <a:srgbClr val="152A43"/>
                </a:solidFill>
                <a:latin typeface="Noto Sans CJK KR"/>
                <a:ea typeface="Noto Sans CJK KR"/>
                <a:cs typeface="Noto Sans CJK KR"/>
              </a:defRPr>
            </a:lvl7pPr>
            <a:lvl8pPr algn="l">
              <a:defRPr sz="1800" b="1">
                <a:solidFill>
                  <a:srgbClr val="152A43"/>
                </a:solidFill>
                <a:latin typeface="Noto Sans CJK KR"/>
                <a:ea typeface="Noto Sans CJK KR"/>
                <a:cs typeface="Noto Sans CJK KR"/>
              </a:defRPr>
            </a:lvl8pPr>
            <a:lvl9pPr algn="l">
              <a:defRPr sz="1800" b="1">
                <a:solidFill>
                  <a:srgbClr val="152A43"/>
                </a:solidFill>
                <a:latin typeface="Noto Sans CJK KR"/>
                <a:ea typeface="Noto Sans CJK KR"/>
                <a:cs typeface="Noto Sans CJK KR"/>
              </a:defRPr>
            </a:lvl9pPr>
          </a:lstStyle>
          <a:p xmlns:a="http://schemas.openxmlformats.org/drawingml/2006/main">
            <a:pPr algn="l">
              <a:defRPr sz="1800" b="1">
                <a:solidFill>
                  <a:srgbClr val="152A43"/>
                </a:solidFill>
                <a:latin typeface="Noto Sans CJK KR"/>
                <a:ea typeface="Noto Sans CJK KR"/>
                <a:cs typeface="Noto Sans CJK KR"/>
              </a:defRPr>
            </a:pPr>
            <a:r>
              <a:rPr sz="1800" b="1">
                <a:solidFill>
                  <a:srgbClr val="152A43"/>
                </a:solidFill>
                <a:latin typeface="Noto Sans CJK KR"/>
                <a:ea typeface="Noto Sans CJK KR"/>
                <a:cs typeface="Noto Sans CJK KR"/>
              </a:rPr>
              <a:t>Claude</a:t>
            </a:r>
          </a:p>
        </p:txBody>
      </p:sp>
      <p:sp>
        <p:nvSpPr>
          <p:cNvPr id="8" name="출신 3">
            <a:extLst xmlns:a="http://schemas.openxmlformats.org/drawingml/2006/main">
              <a:ext uri="{FF2B5EF4-FFF2-40B4-BE49-F238E27FC236}">
                <a16:creationId xmlns:a16="http://schemas.microsoft.com/office/drawing/2014/main" id="{1E6EB4A8-8FCD-48F9-8D71-52696A2BAAA1}"/>
              </a:ext>
            </a:extLst>
          </p:cNvPr>
          <p:cNvSpPr>
            <a:spLocks xmlns:a="http://schemas.openxmlformats.org/drawingml/2006/main" noGrp="1"/>
          </p:cNvSpPr>
          <p:nvPr/>
        </p:nvSpPr>
        <p:spPr>
          <a:xfrm xmlns:a="http://schemas.openxmlformats.org/drawingml/2006/main">
            <a:off x="8058150" y="2143125"/>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구글 훈련소</a:t>
            </a:r>
          </a:p>
        </p:txBody>
      </p:sp>
      <p:sp>
        <p:nvSpPr>
          <p:cNvPr id="9" name="AI 3">
            <a:extLst xmlns:a="http://schemas.openxmlformats.org/drawingml/2006/main">
              <a:ext uri="{FF2B5EF4-FFF2-40B4-BE49-F238E27FC236}">
                <a16:creationId xmlns:a16="http://schemas.microsoft.com/office/drawing/2014/main" id="{C03ADA97-31AB-4777-8742-A5F3AACDA18D}"/>
              </a:ext>
            </a:extLst>
          </p:cNvPr>
          <p:cNvSpPr>
            <a:spLocks xmlns:a="http://schemas.openxmlformats.org/drawingml/2006/main" noGrp="1"/>
          </p:cNvSpPr>
          <p:nvPr/>
        </p:nvSpPr>
        <p:spPr>
          <a:xfrm xmlns:a="http://schemas.openxmlformats.org/drawingml/2006/main">
            <a:off x="8058150" y="2381250"/>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52A43"/>
                </a:solidFill>
                <a:latin typeface="Noto Sans CJK KR"/>
                <a:ea typeface="Noto Sans CJK KR"/>
                <a:cs typeface="Noto Sans CJK KR"/>
              </a:defRPr>
            </a:defPPr>
            <a:lvl1pPr algn="l">
              <a:defRPr sz="1800" b="1">
                <a:solidFill>
                  <a:srgbClr val="152A43"/>
                </a:solidFill>
                <a:latin typeface="Noto Sans CJK KR"/>
                <a:ea typeface="Noto Sans CJK KR"/>
                <a:cs typeface="Noto Sans CJK KR"/>
              </a:defRPr>
            </a:lvl1pPr>
            <a:lvl2pPr algn="l">
              <a:defRPr sz="1800" b="1">
                <a:solidFill>
                  <a:srgbClr val="152A43"/>
                </a:solidFill>
                <a:latin typeface="Noto Sans CJK KR"/>
                <a:ea typeface="Noto Sans CJK KR"/>
                <a:cs typeface="Noto Sans CJK KR"/>
              </a:defRPr>
            </a:lvl2pPr>
            <a:lvl3pPr algn="l">
              <a:defRPr sz="1800" b="1">
                <a:solidFill>
                  <a:srgbClr val="152A43"/>
                </a:solidFill>
                <a:latin typeface="Noto Sans CJK KR"/>
                <a:ea typeface="Noto Sans CJK KR"/>
                <a:cs typeface="Noto Sans CJK KR"/>
              </a:defRPr>
            </a:lvl3pPr>
            <a:lvl4pPr algn="l">
              <a:defRPr sz="1800" b="1">
                <a:solidFill>
                  <a:srgbClr val="152A43"/>
                </a:solidFill>
                <a:latin typeface="Noto Sans CJK KR"/>
                <a:ea typeface="Noto Sans CJK KR"/>
                <a:cs typeface="Noto Sans CJK KR"/>
              </a:defRPr>
            </a:lvl4pPr>
            <a:lvl5pPr algn="l">
              <a:defRPr sz="1800" b="1">
                <a:solidFill>
                  <a:srgbClr val="152A43"/>
                </a:solidFill>
                <a:latin typeface="Noto Sans CJK KR"/>
                <a:ea typeface="Noto Sans CJK KR"/>
                <a:cs typeface="Noto Sans CJK KR"/>
              </a:defRPr>
            </a:lvl5pPr>
            <a:lvl6pPr algn="l">
              <a:defRPr sz="1800" b="1">
                <a:solidFill>
                  <a:srgbClr val="152A43"/>
                </a:solidFill>
                <a:latin typeface="Noto Sans CJK KR"/>
                <a:ea typeface="Noto Sans CJK KR"/>
                <a:cs typeface="Noto Sans CJK KR"/>
              </a:defRPr>
            </a:lvl6pPr>
            <a:lvl7pPr algn="l">
              <a:defRPr sz="1800" b="1">
                <a:solidFill>
                  <a:srgbClr val="152A43"/>
                </a:solidFill>
                <a:latin typeface="Noto Sans CJK KR"/>
                <a:ea typeface="Noto Sans CJK KR"/>
                <a:cs typeface="Noto Sans CJK KR"/>
              </a:defRPr>
            </a:lvl7pPr>
            <a:lvl8pPr algn="l">
              <a:defRPr sz="1800" b="1">
                <a:solidFill>
                  <a:srgbClr val="152A43"/>
                </a:solidFill>
                <a:latin typeface="Noto Sans CJK KR"/>
                <a:ea typeface="Noto Sans CJK KR"/>
                <a:cs typeface="Noto Sans CJK KR"/>
              </a:defRPr>
            </a:lvl8pPr>
            <a:lvl9pPr algn="l">
              <a:defRPr sz="1800" b="1">
                <a:solidFill>
                  <a:srgbClr val="152A43"/>
                </a:solidFill>
                <a:latin typeface="Noto Sans CJK KR"/>
                <a:ea typeface="Noto Sans CJK KR"/>
                <a:cs typeface="Noto Sans CJK KR"/>
              </a:defRPr>
            </a:lvl9pPr>
          </a:lstStyle>
          <a:p xmlns:a="http://schemas.openxmlformats.org/drawingml/2006/main">
            <a:pPr algn="l">
              <a:defRPr sz="1800" b="1">
                <a:solidFill>
                  <a:srgbClr val="152A43"/>
                </a:solidFill>
                <a:latin typeface="Noto Sans CJK KR"/>
                <a:ea typeface="Noto Sans CJK KR"/>
                <a:cs typeface="Noto Sans CJK KR"/>
              </a:defRPr>
            </a:pPr>
            <a:r>
              <a:rPr sz="1800" b="1">
                <a:solidFill>
                  <a:srgbClr val="152A43"/>
                </a:solidFill>
                <a:latin typeface="Noto Sans CJK KR"/>
                <a:ea typeface="Noto Sans CJK KR"/>
                <a:cs typeface="Noto Sans CJK KR"/>
              </a:rPr>
              <a:t>Gemini, Notebook, Flow</a:t>
            </a:r>
          </a:p>
        </p:txBody>
      </p:sp>
      <p:sp>
        <p:nvSpPr>
          <p:cNvPr id="10" name="출신 4">
            <a:extLst xmlns:a="http://schemas.openxmlformats.org/drawingml/2006/main">
              <a:ext uri="{FF2B5EF4-FFF2-40B4-BE49-F238E27FC236}">
                <a16:creationId xmlns:a16="http://schemas.microsoft.com/office/drawing/2014/main" id="{61F7A332-4A69-4A8B-BEB4-5DA1232F3B74}"/>
              </a:ext>
            </a:extLst>
          </p:cNvPr>
          <p:cNvSpPr>
            <a:spLocks xmlns:a="http://schemas.openxmlformats.org/drawingml/2006/main" noGrp="1"/>
          </p:cNvSpPr>
          <p:nvPr/>
        </p:nvSpPr>
        <p:spPr>
          <a:xfrm xmlns:a="http://schemas.openxmlformats.org/drawingml/2006/main">
            <a:off x="590550" y="2724150"/>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xAI 훈련소 (현 SpaceXSI)</a:t>
            </a:r>
          </a:p>
        </p:txBody>
      </p:sp>
      <p:sp>
        <p:nvSpPr>
          <p:cNvPr id="11" name="AI 4">
            <a:extLst xmlns:a="http://schemas.openxmlformats.org/drawingml/2006/main">
              <a:ext uri="{FF2B5EF4-FFF2-40B4-BE49-F238E27FC236}">
                <a16:creationId xmlns:a16="http://schemas.microsoft.com/office/drawing/2014/main" id="{52FA809C-3B03-484A-80A6-EF37BD0D7EDE}"/>
              </a:ext>
            </a:extLst>
          </p:cNvPr>
          <p:cNvSpPr>
            <a:spLocks xmlns:a="http://schemas.openxmlformats.org/drawingml/2006/main" noGrp="1"/>
          </p:cNvSpPr>
          <p:nvPr/>
        </p:nvSpPr>
        <p:spPr>
          <a:xfrm xmlns:a="http://schemas.openxmlformats.org/drawingml/2006/main">
            <a:off x="590550" y="2962275"/>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Grok</a:t>
            </a:r>
          </a:p>
        </p:txBody>
      </p:sp>
      <p:sp>
        <p:nvSpPr>
          <p:cNvPr id="12" name="출신 5">
            <a:extLst xmlns:a="http://schemas.openxmlformats.org/drawingml/2006/main">
              <a:ext uri="{FF2B5EF4-FFF2-40B4-BE49-F238E27FC236}">
                <a16:creationId xmlns:a16="http://schemas.microsoft.com/office/drawing/2014/main" id="{63B83CC7-7ECB-463F-94E1-4CF333330683}"/>
              </a:ext>
            </a:extLst>
          </p:cNvPr>
          <p:cNvSpPr>
            <a:spLocks xmlns:a="http://schemas.openxmlformats.org/drawingml/2006/main" noGrp="1"/>
          </p:cNvSpPr>
          <p:nvPr/>
        </p:nvSpPr>
        <p:spPr>
          <a:xfrm xmlns:a="http://schemas.openxmlformats.org/drawingml/2006/main">
            <a:off x="4324350" y="2724150"/>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메타 훈련소</a:t>
            </a:r>
          </a:p>
        </p:txBody>
      </p:sp>
      <p:sp>
        <p:nvSpPr>
          <p:cNvPr id="13" name="AI 5">
            <a:extLst xmlns:a="http://schemas.openxmlformats.org/drawingml/2006/main">
              <a:ext uri="{FF2B5EF4-FFF2-40B4-BE49-F238E27FC236}">
                <a16:creationId xmlns:a16="http://schemas.microsoft.com/office/drawing/2014/main" id="{D02C4222-9F0F-4FAC-BECC-6B66FCB1E479}"/>
              </a:ext>
            </a:extLst>
          </p:cNvPr>
          <p:cNvSpPr>
            <a:spLocks xmlns:a="http://schemas.openxmlformats.org/drawingml/2006/main" noGrp="1"/>
          </p:cNvSpPr>
          <p:nvPr/>
        </p:nvSpPr>
        <p:spPr>
          <a:xfrm xmlns:a="http://schemas.openxmlformats.org/drawingml/2006/main">
            <a:off x="4324350" y="2962275"/>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Meta AI</a:t>
            </a:r>
          </a:p>
        </p:txBody>
      </p:sp>
      <p:sp>
        <p:nvSpPr>
          <p:cNvPr id="14" name="출신 6">
            <a:extLst xmlns:a="http://schemas.openxmlformats.org/drawingml/2006/main">
              <a:ext uri="{FF2B5EF4-FFF2-40B4-BE49-F238E27FC236}">
                <a16:creationId xmlns:a16="http://schemas.microsoft.com/office/drawing/2014/main" id="{2B02AC40-836B-49EC-ABF1-3082369B81B0}"/>
              </a:ext>
            </a:extLst>
          </p:cNvPr>
          <p:cNvSpPr>
            <a:spLocks xmlns:a="http://schemas.openxmlformats.org/drawingml/2006/main" noGrp="1"/>
          </p:cNvSpPr>
          <p:nvPr/>
        </p:nvSpPr>
        <p:spPr>
          <a:xfrm xmlns:a="http://schemas.openxmlformats.org/drawingml/2006/main">
            <a:off x="8058150" y="2724150"/>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딥시크 훈련소</a:t>
            </a:r>
          </a:p>
        </p:txBody>
      </p:sp>
      <p:sp>
        <p:nvSpPr>
          <p:cNvPr id="15" name="AI 6">
            <a:extLst xmlns:a="http://schemas.openxmlformats.org/drawingml/2006/main">
              <a:ext uri="{FF2B5EF4-FFF2-40B4-BE49-F238E27FC236}">
                <a16:creationId xmlns:a16="http://schemas.microsoft.com/office/drawing/2014/main" id="{1F6237F8-FC71-4725-9C92-2D4D99CB41E7}"/>
              </a:ext>
            </a:extLst>
          </p:cNvPr>
          <p:cNvSpPr>
            <a:spLocks xmlns:a="http://schemas.openxmlformats.org/drawingml/2006/main" noGrp="1"/>
          </p:cNvSpPr>
          <p:nvPr/>
        </p:nvSpPr>
        <p:spPr>
          <a:xfrm xmlns:a="http://schemas.openxmlformats.org/drawingml/2006/main">
            <a:off x="8058150" y="2962275"/>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DeepSeek</a:t>
            </a:r>
          </a:p>
        </p:txBody>
      </p:sp>
      <p:sp>
        <p:nvSpPr>
          <p:cNvPr id="16" name="출신 7">
            <a:extLst xmlns:a="http://schemas.openxmlformats.org/drawingml/2006/main">
              <a:ext uri="{FF2B5EF4-FFF2-40B4-BE49-F238E27FC236}">
                <a16:creationId xmlns:a16="http://schemas.microsoft.com/office/drawing/2014/main" id="{44BAF054-3424-4C18-BC7C-4F40F1B8E572}"/>
              </a:ext>
            </a:extLst>
          </p:cNvPr>
          <p:cNvSpPr>
            <a:spLocks xmlns:a="http://schemas.openxmlformats.org/drawingml/2006/main" noGrp="1"/>
          </p:cNvSpPr>
          <p:nvPr/>
        </p:nvSpPr>
        <p:spPr>
          <a:xfrm xmlns:a="http://schemas.openxmlformats.org/drawingml/2006/main">
            <a:off x="590550" y="3305175"/>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알리바바 훈련소</a:t>
            </a:r>
          </a:p>
        </p:txBody>
      </p:sp>
      <p:sp>
        <p:nvSpPr>
          <p:cNvPr id="17" name="AI 7">
            <a:extLst xmlns:a="http://schemas.openxmlformats.org/drawingml/2006/main">
              <a:ext uri="{FF2B5EF4-FFF2-40B4-BE49-F238E27FC236}">
                <a16:creationId xmlns:a16="http://schemas.microsoft.com/office/drawing/2014/main" id="{0516AFED-F1A0-487B-B87A-E17A2C78260E}"/>
              </a:ext>
            </a:extLst>
          </p:cNvPr>
          <p:cNvSpPr>
            <a:spLocks xmlns:a="http://schemas.openxmlformats.org/drawingml/2006/main" noGrp="1"/>
          </p:cNvSpPr>
          <p:nvPr/>
        </p:nvSpPr>
        <p:spPr>
          <a:xfrm xmlns:a="http://schemas.openxmlformats.org/drawingml/2006/main">
            <a:off x="590550" y="3543300"/>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Qwen Studio</a:t>
            </a:r>
          </a:p>
        </p:txBody>
      </p:sp>
      <p:sp>
        <p:nvSpPr>
          <p:cNvPr id="18" name="출신 8">
            <a:extLst xmlns:a="http://schemas.openxmlformats.org/drawingml/2006/main">
              <a:ext uri="{FF2B5EF4-FFF2-40B4-BE49-F238E27FC236}">
                <a16:creationId xmlns:a16="http://schemas.microsoft.com/office/drawing/2014/main" id="{012D7464-7950-4ED3-B7FB-58FBCEF371F2}"/>
              </a:ext>
            </a:extLst>
          </p:cNvPr>
          <p:cNvSpPr>
            <a:spLocks xmlns:a="http://schemas.openxmlformats.org/drawingml/2006/main" noGrp="1"/>
          </p:cNvSpPr>
          <p:nvPr/>
        </p:nvSpPr>
        <p:spPr>
          <a:xfrm xmlns:a="http://schemas.openxmlformats.org/drawingml/2006/main">
            <a:off x="4324350" y="3305175"/>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문샷 AI 훈련소</a:t>
            </a:r>
          </a:p>
        </p:txBody>
      </p:sp>
      <p:sp>
        <p:nvSpPr>
          <p:cNvPr id="19" name="AI 8">
            <a:extLst xmlns:a="http://schemas.openxmlformats.org/drawingml/2006/main">
              <a:ext uri="{FF2B5EF4-FFF2-40B4-BE49-F238E27FC236}">
                <a16:creationId xmlns:a16="http://schemas.microsoft.com/office/drawing/2014/main" id="{37F1B381-1F09-4CA9-9DF0-E34626C447B3}"/>
              </a:ext>
            </a:extLst>
          </p:cNvPr>
          <p:cNvSpPr>
            <a:spLocks xmlns:a="http://schemas.openxmlformats.org/drawingml/2006/main" noGrp="1"/>
          </p:cNvSpPr>
          <p:nvPr/>
        </p:nvSpPr>
        <p:spPr>
          <a:xfrm xmlns:a="http://schemas.openxmlformats.org/drawingml/2006/main">
            <a:off x="4324350" y="3543300"/>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Kimi</a:t>
            </a:r>
          </a:p>
        </p:txBody>
      </p:sp>
      <p:sp>
        <p:nvSpPr>
          <p:cNvPr id="20" name="출신 9">
            <a:extLst xmlns:a="http://schemas.openxmlformats.org/drawingml/2006/main">
              <a:ext uri="{FF2B5EF4-FFF2-40B4-BE49-F238E27FC236}">
                <a16:creationId xmlns:a16="http://schemas.microsoft.com/office/drawing/2014/main" id="{66468336-62F6-45F1-86FE-99E2911B01BC}"/>
              </a:ext>
            </a:extLst>
          </p:cNvPr>
          <p:cNvSpPr>
            <a:spLocks xmlns:a="http://schemas.openxmlformats.org/drawingml/2006/main" noGrp="1"/>
          </p:cNvSpPr>
          <p:nvPr/>
        </p:nvSpPr>
        <p:spPr>
          <a:xfrm xmlns:a="http://schemas.openxmlformats.org/drawingml/2006/main">
            <a:off x="8058150" y="3305175"/>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Z.ai 훈련소</a:t>
            </a:r>
          </a:p>
        </p:txBody>
      </p:sp>
      <p:sp>
        <p:nvSpPr>
          <p:cNvPr id="21" name="AI 9">
            <a:extLst xmlns:a="http://schemas.openxmlformats.org/drawingml/2006/main">
              <a:ext uri="{FF2B5EF4-FFF2-40B4-BE49-F238E27FC236}">
                <a16:creationId xmlns:a16="http://schemas.microsoft.com/office/drawing/2014/main" id="{B1C676B2-AACA-409A-BE3D-63D3B790CF8B}"/>
              </a:ext>
            </a:extLst>
          </p:cNvPr>
          <p:cNvSpPr>
            <a:spLocks xmlns:a="http://schemas.openxmlformats.org/drawingml/2006/main" noGrp="1"/>
          </p:cNvSpPr>
          <p:nvPr/>
        </p:nvSpPr>
        <p:spPr>
          <a:xfrm xmlns:a="http://schemas.openxmlformats.org/drawingml/2006/main">
            <a:off x="8058150" y="3543300"/>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Z.ai</a:t>
            </a:r>
          </a:p>
        </p:txBody>
      </p:sp>
      <p:sp>
        <p:nvSpPr>
          <p:cNvPr id="22" name="출신 10">
            <a:extLst xmlns:a="http://schemas.openxmlformats.org/drawingml/2006/main">
              <a:ext uri="{FF2B5EF4-FFF2-40B4-BE49-F238E27FC236}">
                <a16:creationId xmlns:a16="http://schemas.microsoft.com/office/drawing/2014/main" id="{3150FFDD-53D0-4E99-AA36-67D73FED5859}"/>
              </a:ext>
            </a:extLst>
          </p:cNvPr>
          <p:cNvSpPr>
            <a:spLocks xmlns:a="http://schemas.openxmlformats.org/drawingml/2006/main" noGrp="1"/>
          </p:cNvSpPr>
          <p:nvPr/>
        </p:nvSpPr>
        <p:spPr>
          <a:xfrm xmlns:a="http://schemas.openxmlformats.org/drawingml/2006/main">
            <a:off x="590550" y="3886200"/>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미스트랄 훈련소</a:t>
            </a:r>
          </a:p>
        </p:txBody>
      </p:sp>
      <p:sp>
        <p:nvSpPr>
          <p:cNvPr id="23" name="AI 10">
            <a:extLst xmlns:a="http://schemas.openxmlformats.org/drawingml/2006/main">
              <a:ext uri="{FF2B5EF4-FFF2-40B4-BE49-F238E27FC236}">
                <a16:creationId xmlns:a16="http://schemas.microsoft.com/office/drawing/2014/main" id="{E4516285-DF0D-4345-8EB2-0372D137DD2E}"/>
              </a:ext>
            </a:extLst>
          </p:cNvPr>
          <p:cNvSpPr>
            <a:spLocks xmlns:a="http://schemas.openxmlformats.org/drawingml/2006/main" noGrp="1"/>
          </p:cNvSpPr>
          <p:nvPr/>
        </p:nvSpPr>
        <p:spPr>
          <a:xfrm xmlns:a="http://schemas.openxmlformats.org/drawingml/2006/main">
            <a:off x="590550" y="4124325"/>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Mistral Vibe (구 Le Chat)</a:t>
            </a:r>
          </a:p>
        </p:txBody>
      </p:sp>
      <p:sp>
        <p:nvSpPr>
          <p:cNvPr id="24" name="출신 11">
            <a:extLst xmlns:a="http://schemas.openxmlformats.org/drawingml/2006/main">
              <a:ext uri="{FF2B5EF4-FFF2-40B4-BE49-F238E27FC236}">
                <a16:creationId xmlns:a16="http://schemas.microsoft.com/office/drawing/2014/main" id="{974E9F9C-2059-404B-8D96-A1C6D479DCCB}"/>
              </a:ext>
            </a:extLst>
          </p:cNvPr>
          <p:cNvSpPr>
            <a:spLocks xmlns:a="http://schemas.openxmlformats.org/drawingml/2006/main" noGrp="1"/>
          </p:cNvSpPr>
          <p:nvPr/>
        </p:nvSpPr>
        <p:spPr>
          <a:xfrm xmlns:a="http://schemas.openxmlformats.org/drawingml/2006/main">
            <a:off x="4324350" y="3886200"/>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네이버 훈련소</a:t>
            </a:r>
          </a:p>
        </p:txBody>
      </p:sp>
      <p:sp>
        <p:nvSpPr>
          <p:cNvPr id="25" name="AI 11">
            <a:extLst xmlns:a="http://schemas.openxmlformats.org/drawingml/2006/main">
              <a:ext uri="{FF2B5EF4-FFF2-40B4-BE49-F238E27FC236}">
                <a16:creationId xmlns:a16="http://schemas.microsoft.com/office/drawing/2014/main" id="{42942C50-08C5-4B1F-A3EC-7A75A3D1ACB3}"/>
              </a:ext>
            </a:extLst>
          </p:cNvPr>
          <p:cNvSpPr>
            <a:spLocks xmlns:a="http://schemas.openxmlformats.org/drawingml/2006/main" noGrp="1"/>
          </p:cNvSpPr>
          <p:nvPr/>
        </p:nvSpPr>
        <p:spPr>
          <a:xfrm xmlns:a="http://schemas.openxmlformats.org/drawingml/2006/main">
            <a:off x="4324350" y="4124325"/>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CLOVA Studio</a:t>
            </a:r>
          </a:p>
        </p:txBody>
      </p:sp>
      <p:sp>
        <p:nvSpPr>
          <p:cNvPr id="26" name="출신 12">
            <a:extLst xmlns:a="http://schemas.openxmlformats.org/drawingml/2006/main">
              <a:ext uri="{FF2B5EF4-FFF2-40B4-BE49-F238E27FC236}">
                <a16:creationId xmlns:a16="http://schemas.microsoft.com/office/drawing/2014/main" id="{060E39BD-0C2C-4C2D-9A1D-E09AF9BD6A93}"/>
              </a:ext>
            </a:extLst>
          </p:cNvPr>
          <p:cNvSpPr>
            <a:spLocks xmlns:a="http://schemas.openxmlformats.org/drawingml/2006/main" noGrp="1"/>
          </p:cNvSpPr>
          <p:nvPr/>
        </p:nvSpPr>
        <p:spPr>
          <a:xfrm xmlns:a="http://schemas.openxmlformats.org/drawingml/2006/main">
            <a:off x="8058150" y="3886200"/>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미니맥스 훈련소</a:t>
            </a:r>
          </a:p>
        </p:txBody>
      </p:sp>
      <p:sp>
        <p:nvSpPr>
          <p:cNvPr id="27" name="AI 12">
            <a:extLst xmlns:a="http://schemas.openxmlformats.org/drawingml/2006/main">
              <a:ext uri="{FF2B5EF4-FFF2-40B4-BE49-F238E27FC236}">
                <a16:creationId xmlns:a16="http://schemas.microsoft.com/office/drawing/2014/main" id="{C3EA00F6-9240-4ADF-8DD3-C2D2B02F6809}"/>
              </a:ext>
            </a:extLst>
          </p:cNvPr>
          <p:cNvSpPr>
            <a:spLocks xmlns:a="http://schemas.openxmlformats.org/drawingml/2006/main" noGrp="1"/>
          </p:cNvSpPr>
          <p:nvPr/>
        </p:nvSpPr>
        <p:spPr>
          <a:xfrm xmlns:a="http://schemas.openxmlformats.org/drawingml/2006/main">
            <a:off x="8058150" y="4124325"/>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MiniMax Agent</a:t>
            </a:r>
          </a:p>
        </p:txBody>
      </p:sp>
      <p:sp>
        <p:nvSpPr>
          <p:cNvPr id="28" name="출신 13">
            <a:extLst xmlns:a="http://schemas.openxmlformats.org/drawingml/2006/main">
              <a:ext uri="{FF2B5EF4-FFF2-40B4-BE49-F238E27FC236}">
                <a16:creationId xmlns:a16="http://schemas.microsoft.com/office/drawing/2014/main" id="{C8A2A660-6A8B-4F88-ACA4-545C757429D5}"/>
              </a:ext>
            </a:extLst>
          </p:cNvPr>
          <p:cNvSpPr>
            <a:spLocks xmlns:a="http://schemas.openxmlformats.org/drawingml/2006/main" noGrp="1"/>
          </p:cNvSpPr>
          <p:nvPr/>
        </p:nvSpPr>
        <p:spPr>
          <a:xfrm xmlns:a="http://schemas.openxmlformats.org/drawingml/2006/main">
            <a:off x="590550" y="4467225"/>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어도비 훈련소</a:t>
            </a:r>
          </a:p>
        </p:txBody>
      </p:sp>
      <p:sp>
        <p:nvSpPr>
          <p:cNvPr id="29" name="AI 13">
            <a:extLst xmlns:a="http://schemas.openxmlformats.org/drawingml/2006/main">
              <a:ext uri="{FF2B5EF4-FFF2-40B4-BE49-F238E27FC236}">
                <a16:creationId xmlns:a16="http://schemas.microsoft.com/office/drawing/2014/main" id="{A5BD4FD1-7266-4399-994B-583816D2A73E}"/>
              </a:ext>
            </a:extLst>
          </p:cNvPr>
          <p:cNvSpPr>
            <a:spLocks xmlns:a="http://schemas.openxmlformats.org/drawingml/2006/main" noGrp="1"/>
          </p:cNvSpPr>
          <p:nvPr/>
        </p:nvSpPr>
        <p:spPr>
          <a:xfrm xmlns:a="http://schemas.openxmlformats.org/drawingml/2006/main">
            <a:off x="590550" y="4705350"/>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Firefly</a:t>
            </a:r>
          </a:p>
        </p:txBody>
      </p:sp>
      <p:sp>
        <p:nvSpPr>
          <p:cNvPr id="30" name="출신 14">
            <a:extLst xmlns:a="http://schemas.openxmlformats.org/drawingml/2006/main">
              <a:ext uri="{FF2B5EF4-FFF2-40B4-BE49-F238E27FC236}">
                <a16:creationId xmlns:a16="http://schemas.microsoft.com/office/drawing/2014/main" id="{36865453-7D48-49E8-A1BC-87E8C93E8B5A}"/>
              </a:ext>
            </a:extLst>
          </p:cNvPr>
          <p:cNvSpPr>
            <a:spLocks xmlns:a="http://schemas.openxmlformats.org/drawingml/2006/main" noGrp="1"/>
          </p:cNvSpPr>
          <p:nvPr/>
        </p:nvSpPr>
        <p:spPr>
          <a:xfrm xmlns:a="http://schemas.openxmlformats.org/drawingml/2006/main">
            <a:off x="4324350" y="4467225"/>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미드저니 훈련소</a:t>
            </a:r>
          </a:p>
        </p:txBody>
      </p:sp>
      <p:sp>
        <p:nvSpPr>
          <p:cNvPr id="31" name="AI 14">
            <a:extLst xmlns:a="http://schemas.openxmlformats.org/drawingml/2006/main">
              <a:ext uri="{FF2B5EF4-FFF2-40B4-BE49-F238E27FC236}">
                <a16:creationId xmlns:a16="http://schemas.microsoft.com/office/drawing/2014/main" id="{532AC463-33D2-45DF-BC3B-7BB3F85A8F48}"/>
              </a:ext>
            </a:extLst>
          </p:cNvPr>
          <p:cNvSpPr>
            <a:spLocks xmlns:a="http://schemas.openxmlformats.org/drawingml/2006/main" noGrp="1"/>
          </p:cNvSpPr>
          <p:nvPr/>
        </p:nvSpPr>
        <p:spPr>
          <a:xfrm xmlns:a="http://schemas.openxmlformats.org/drawingml/2006/main">
            <a:off x="4324350" y="4705350"/>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Midjourney</a:t>
            </a:r>
          </a:p>
        </p:txBody>
      </p:sp>
      <p:sp>
        <p:nvSpPr>
          <p:cNvPr id="32" name="출신 15">
            <a:extLst xmlns:a="http://schemas.openxmlformats.org/drawingml/2006/main">
              <a:ext uri="{FF2B5EF4-FFF2-40B4-BE49-F238E27FC236}">
                <a16:creationId xmlns:a16="http://schemas.microsoft.com/office/drawing/2014/main" id="{5623883A-DC2B-4731-A623-40EF5A623EA9}"/>
              </a:ext>
            </a:extLst>
          </p:cNvPr>
          <p:cNvSpPr>
            <a:spLocks xmlns:a="http://schemas.openxmlformats.org/drawingml/2006/main" noGrp="1"/>
          </p:cNvSpPr>
          <p:nvPr/>
        </p:nvSpPr>
        <p:spPr>
          <a:xfrm xmlns:a="http://schemas.openxmlformats.org/drawingml/2006/main">
            <a:off x="8058150" y="4467225"/>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런웨이 훈련소</a:t>
            </a:r>
          </a:p>
        </p:txBody>
      </p:sp>
      <p:sp>
        <p:nvSpPr>
          <p:cNvPr id="33" name="AI 15">
            <a:extLst xmlns:a="http://schemas.openxmlformats.org/drawingml/2006/main">
              <a:ext uri="{FF2B5EF4-FFF2-40B4-BE49-F238E27FC236}">
                <a16:creationId xmlns:a16="http://schemas.microsoft.com/office/drawing/2014/main" id="{F8089937-07CB-4AB1-9372-50DABE982633}"/>
              </a:ext>
            </a:extLst>
          </p:cNvPr>
          <p:cNvSpPr>
            <a:spLocks xmlns:a="http://schemas.openxmlformats.org/drawingml/2006/main" noGrp="1"/>
          </p:cNvSpPr>
          <p:nvPr/>
        </p:nvSpPr>
        <p:spPr>
          <a:xfrm xmlns:a="http://schemas.openxmlformats.org/drawingml/2006/main">
            <a:off x="8058150" y="4705350"/>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Runway</a:t>
            </a:r>
          </a:p>
        </p:txBody>
      </p:sp>
      <p:sp>
        <p:nvSpPr>
          <p:cNvPr id="34" name="출신 16">
            <a:extLst xmlns:a="http://schemas.openxmlformats.org/drawingml/2006/main">
              <a:ext uri="{FF2B5EF4-FFF2-40B4-BE49-F238E27FC236}">
                <a16:creationId xmlns:a16="http://schemas.microsoft.com/office/drawing/2014/main" id="{A950F210-3198-4FF0-8106-81A7B12287C5}"/>
              </a:ext>
            </a:extLst>
          </p:cNvPr>
          <p:cNvSpPr>
            <a:spLocks xmlns:a="http://schemas.openxmlformats.org/drawingml/2006/main" noGrp="1"/>
          </p:cNvSpPr>
          <p:nvPr/>
        </p:nvSpPr>
        <p:spPr>
          <a:xfrm xmlns:a="http://schemas.openxmlformats.org/drawingml/2006/main">
            <a:off x="590550" y="5048250"/>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콰이쇼우 훈련소</a:t>
            </a:r>
          </a:p>
        </p:txBody>
      </p:sp>
      <p:sp>
        <p:nvSpPr>
          <p:cNvPr id="35" name="AI 16">
            <a:extLst xmlns:a="http://schemas.openxmlformats.org/drawingml/2006/main">
              <a:ext uri="{FF2B5EF4-FFF2-40B4-BE49-F238E27FC236}">
                <a16:creationId xmlns:a16="http://schemas.microsoft.com/office/drawing/2014/main" id="{CB9ED02A-DC5F-4928-ABE9-33EFC60FDEF8}"/>
              </a:ext>
            </a:extLst>
          </p:cNvPr>
          <p:cNvSpPr>
            <a:spLocks xmlns:a="http://schemas.openxmlformats.org/drawingml/2006/main" noGrp="1"/>
          </p:cNvSpPr>
          <p:nvPr/>
        </p:nvSpPr>
        <p:spPr>
          <a:xfrm xmlns:a="http://schemas.openxmlformats.org/drawingml/2006/main">
            <a:off x="590550" y="5286375"/>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Kling AI</a:t>
            </a:r>
          </a:p>
        </p:txBody>
      </p:sp>
      <p:sp>
        <p:nvSpPr>
          <p:cNvPr id="36" name="출신 17">
            <a:extLst xmlns:a="http://schemas.openxmlformats.org/drawingml/2006/main">
              <a:ext uri="{FF2B5EF4-FFF2-40B4-BE49-F238E27FC236}">
                <a16:creationId xmlns:a16="http://schemas.microsoft.com/office/drawing/2014/main" id="{EE319F10-8C22-470B-9A37-5A00D8FFF317}"/>
              </a:ext>
            </a:extLst>
          </p:cNvPr>
          <p:cNvSpPr>
            <a:spLocks xmlns:a="http://schemas.openxmlformats.org/drawingml/2006/main" noGrp="1"/>
          </p:cNvSpPr>
          <p:nvPr/>
        </p:nvSpPr>
        <p:spPr>
          <a:xfrm xmlns:a="http://schemas.openxmlformats.org/drawingml/2006/main">
            <a:off x="4324350" y="5048250"/>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수노 훈련소</a:t>
            </a:r>
          </a:p>
        </p:txBody>
      </p:sp>
      <p:sp>
        <p:nvSpPr>
          <p:cNvPr id="37" name="AI 17">
            <a:extLst xmlns:a="http://schemas.openxmlformats.org/drawingml/2006/main">
              <a:ext uri="{FF2B5EF4-FFF2-40B4-BE49-F238E27FC236}">
                <a16:creationId xmlns:a16="http://schemas.microsoft.com/office/drawing/2014/main" id="{89E1DD48-63FF-40E6-8A87-52ECBFC5D0E8}"/>
              </a:ext>
            </a:extLst>
          </p:cNvPr>
          <p:cNvSpPr>
            <a:spLocks xmlns:a="http://schemas.openxmlformats.org/drawingml/2006/main" noGrp="1"/>
          </p:cNvSpPr>
          <p:nvPr/>
        </p:nvSpPr>
        <p:spPr>
          <a:xfrm xmlns:a="http://schemas.openxmlformats.org/drawingml/2006/main">
            <a:off x="4324350" y="5286375"/>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Suno</a:t>
            </a:r>
          </a:p>
        </p:txBody>
      </p:sp>
      <p:sp>
        <p:nvSpPr>
          <p:cNvPr id="38" name="출신 18">
            <a:extLst xmlns:a="http://schemas.openxmlformats.org/drawingml/2006/main">
              <a:ext uri="{FF2B5EF4-FFF2-40B4-BE49-F238E27FC236}">
                <a16:creationId xmlns:a16="http://schemas.microsoft.com/office/drawing/2014/main" id="{189183AF-4177-42FC-A0F2-8360015555C2}"/>
              </a:ext>
            </a:extLst>
          </p:cNvPr>
          <p:cNvSpPr>
            <a:spLocks xmlns:a="http://schemas.openxmlformats.org/drawingml/2006/main" noGrp="1"/>
          </p:cNvSpPr>
          <p:nvPr/>
        </p:nvSpPr>
        <p:spPr>
          <a:xfrm xmlns:a="http://schemas.openxmlformats.org/drawingml/2006/main">
            <a:off x="8058150" y="5048250"/>
            <a:ext cx="3476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일레븐랩스 훈련소</a:t>
            </a:r>
          </a:p>
        </p:txBody>
      </p:sp>
      <p:sp>
        <p:nvSpPr>
          <p:cNvPr id="39" name="AI 18">
            <a:extLst xmlns:a="http://schemas.openxmlformats.org/drawingml/2006/main">
              <a:ext uri="{FF2B5EF4-FFF2-40B4-BE49-F238E27FC236}">
                <a16:creationId xmlns:a16="http://schemas.microsoft.com/office/drawing/2014/main" id="{67E4B6D2-F1D0-42C4-A3CC-6F030283C9A2}"/>
              </a:ext>
            </a:extLst>
          </p:cNvPr>
          <p:cNvSpPr>
            <a:spLocks xmlns:a="http://schemas.openxmlformats.org/drawingml/2006/main" noGrp="1"/>
          </p:cNvSpPr>
          <p:nvPr/>
        </p:nvSpPr>
        <p:spPr>
          <a:xfrm xmlns:a="http://schemas.openxmlformats.org/drawingml/2006/main">
            <a:off x="8058150" y="5286375"/>
            <a:ext cx="3476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ElevenLabs</a:t>
            </a:r>
          </a:p>
        </p:txBody>
      </p:sp>
      <p:sp>
        <p:nvSpPr>
          <p:cNvPr id="40" name="모델과 서비스의 관계">
            <a:extLst xmlns:a="http://schemas.openxmlformats.org/drawingml/2006/main">
              <a:ext uri="{FF2B5EF4-FFF2-40B4-BE49-F238E27FC236}">
                <a16:creationId xmlns:a16="http://schemas.microsoft.com/office/drawing/2014/main" id="{6D68CA78-6CC2-46D2-A35B-36F1E3CB26DB}"/>
              </a:ext>
            </a:extLst>
          </p:cNvPr>
          <p:cNvSpPr>
            <a:spLocks xmlns:a="http://schemas.openxmlformats.org/drawingml/2006/main" noGrp="1"/>
          </p:cNvSpPr>
          <p:nvPr/>
        </p:nvSpPr>
        <p:spPr>
          <a:xfrm xmlns:a="http://schemas.openxmlformats.org/drawingml/2006/main">
            <a:off x="590550" y="5724525"/>
            <a:ext cx="110490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0">
                <a:solidFill>
                  <a:srgbClr val="536779"/>
                </a:solidFill>
                <a:latin typeface="Noto Sans CJK KR"/>
                <a:ea typeface="Noto Sans CJK KR"/>
                <a:cs typeface="Noto Sans CJK KR"/>
              </a:defRPr>
            </a:defPPr>
            <a:lvl1pPr algn="l">
              <a:defRPr sz="1350" b="0">
                <a:solidFill>
                  <a:srgbClr val="536779"/>
                </a:solidFill>
                <a:latin typeface="Noto Sans CJK KR"/>
                <a:ea typeface="Noto Sans CJK KR"/>
                <a:cs typeface="Noto Sans CJK KR"/>
              </a:defRPr>
            </a:lvl1pPr>
            <a:lvl2pPr algn="l">
              <a:defRPr sz="1350" b="0">
                <a:solidFill>
                  <a:srgbClr val="536779"/>
                </a:solidFill>
                <a:latin typeface="Noto Sans CJK KR"/>
                <a:ea typeface="Noto Sans CJK KR"/>
                <a:cs typeface="Noto Sans CJK KR"/>
              </a:defRPr>
            </a:lvl2pPr>
            <a:lvl3pPr algn="l">
              <a:defRPr sz="1350" b="0">
                <a:solidFill>
                  <a:srgbClr val="536779"/>
                </a:solidFill>
                <a:latin typeface="Noto Sans CJK KR"/>
                <a:ea typeface="Noto Sans CJK KR"/>
                <a:cs typeface="Noto Sans CJK KR"/>
              </a:defRPr>
            </a:lvl3pPr>
            <a:lvl4pPr algn="l">
              <a:defRPr sz="1350" b="0">
                <a:solidFill>
                  <a:srgbClr val="536779"/>
                </a:solidFill>
                <a:latin typeface="Noto Sans CJK KR"/>
                <a:ea typeface="Noto Sans CJK KR"/>
                <a:cs typeface="Noto Sans CJK KR"/>
              </a:defRPr>
            </a:lvl4pPr>
            <a:lvl5pPr algn="l">
              <a:defRPr sz="1350" b="0">
                <a:solidFill>
                  <a:srgbClr val="536779"/>
                </a:solidFill>
                <a:latin typeface="Noto Sans CJK KR"/>
                <a:ea typeface="Noto Sans CJK KR"/>
                <a:cs typeface="Noto Sans CJK KR"/>
              </a:defRPr>
            </a:lvl5pPr>
            <a:lvl6pPr algn="l">
              <a:defRPr sz="1350" b="0">
                <a:solidFill>
                  <a:srgbClr val="536779"/>
                </a:solidFill>
                <a:latin typeface="Noto Sans CJK KR"/>
                <a:ea typeface="Noto Sans CJK KR"/>
                <a:cs typeface="Noto Sans CJK KR"/>
              </a:defRPr>
            </a:lvl6pPr>
            <a:lvl7pPr algn="l">
              <a:defRPr sz="1350" b="0">
                <a:solidFill>
                  <a:srgbClr val="536779"/>
                </a:solidFill>
                <a:latin typeface="Noto Sans CJK KR"/>
                <a:ea typeface="Noto Sans CJK KR"/>
                <a:cs typeface="Noto Sans CJK KR"/>
              </a:defRPr>
            </a:lvl7pPr>
            <a:lvl8pPr algn="l">
              <a:defRPr sz="1350" b="0">
                <a:solidFill>
                  <a:srgbClr val="536779"/>
                </a:solidFill>
                <a:latin typeface="Noto Sans CJK KR"/>
                <a:ea typeface="Noto Sans CJK KR"/>
                <a:cs typeface="Noto Sans CJK KR"/>
              </a:defRPr>
            </a:lvl8pPr>
            <a:lvl9pPr algn="l">
              <a:defRPr sz="1350" b="0">
                <a:solidFill>
                  <a:srgbClr val="536779"/>
                </a:solidFill>
                <a:latin typeface="Noto Sans CJK KR"/>
                <a:ea typeface="Noto Sans CJK KR"/>
                <a:cs typeface="Noto Sans CJK KR"/>
              </a:defRPr>
            </a:lvl9pPr>
          </a:lstStyle>
          <a:p xmlns:a="http://schemas.openxmlformats.org/drawingml/2006/main">
            <a:pPr algn="l">
              <a:defRPr sz="1350" b="0">
                <a:solidFill>
                  <a:srgbClr val="536779"/>
                </a:solidFill>
                <a:latin typeface="Noto Sans CJK KR"/>
                <a:ea typeface="Noto Sans CJK KR"/>
                <a:cs typeface="Noto Sans CJK KR"/>
              </a:defRPr>
            </a:pPr>
            <a:r>
              <a:rPr sz="1350" b="0">
                <a:solidFill>
                  <a:srgbClr val="536779"/>
                </a:solidFill>
                <a:latin typeface="Noto Sans CJK KR"/>
                <a:ea typeface="Noto Sans CJK KR"/>
                <a:cs typeface="Noto Sans CJK KR"/>
              </a:rPr>
              <a:t>여러 개발사의 모델을 함께 쓰는 서비스도 있어요. 예: Microsoft 365 Copilot, Perplexity</a:t>
            </a:r>
          </a:p>
        </p:txBody>
      </p:sp>
      <p:sp>
        <p:nvSpPr>
          <p:cNvPr id="41" name="비유와 목록 범위">
            <a:extLst xmlns:a="http://schemas.openxmlformats.org/drawingml/2006/main">
              <a:ext uri="{FF2B5EF4-FFF2-40B4-BE49-F238E27FC236}">
                <a16:creationId xmlns:a16="http://schemas.microsoft.com/office/drawing/2014/main" id="{17D7FF4F-EBDD-4E45-AAB3-41798C982D24}"/>
              </a:ext>
            </a:extLst>
          </p:cNvPr>
          <p:cNvSpPr>
            <a:spLocks xmlns:a="http://schemas.openxmlformats.org/drawingml/2006/main" noGrp="1"/>
          </p:cNvSpPr>
          <p:nvPr/>
        </p:nvSpPr>
        <p:spPr>
          <a:xfrm xmlns:a="http://schemas.openxmlformats.org/drawingml/2006/main">
            <a:off x="590550" y="6019800"/>
            <a:ext cx="11049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125" b="0">
                <a:solidFill>
                  <a:srgbClr val="536779"/>
                </a:solidFill>
                <a:latin typeface="Noto Sans CJK KR"/>
                <a:ea typeface="Noto Sans CJK KR"/>
                <a:cs typeface="Noto Sans CJK KR"/>
              </a:defRPr>
            </a:defPPr>
            <a:lvl1pPr algn="l">
              <a:defRPr sz="1125" b="0">
                <a:solidFill>
                  <a:srgbClr val="536779"/>
                </a:solidFill>
                <a:latin typeface="Noto Sans CJK KR"/>
                <a:ea typeface="Noto Sans CJK KR"/>
                <a:cs typeface="Noto Sans CJK KR"/>
              </a:defRPr>
            </a:lvl1pPr>
            <a:lvl2pPr algn="l">
              <a:defRPr sz="1125" b="0">
                <a:solidFill>
                  <a:srgbClr val="536779"/>
                </a:solidFill>
                <a:latin typeface="Noto Sans CJK KR"/>
                <a:ea typeface="Noto Sans CJK KR"/>
                <a:cs typeface="Noto Sans CJK KR"/>
              </a:defRPr>
            </a:lvl2pPr>
            <a:lvl3pPr algn="l">
              <a:defRPr sz="1125" b="0">
                <a:solidFill>
                  <a:srgbClr val="536779"/>
                </a:solidFill>
                <a:latin typeface="Noto Sans CJK KR"/>
                <a:ea typeface="Noto Sans CJK KR"/>
                <a:cs typeface="Noto Sans CJK KR"/>
              </a:defRPr>
            </a:lvl3pPr>
            <a:lvl4pPr algn="l">
              <a:defRPr sz="1125" b="0">
                <a:solidFill>
                  <a:srgbClr val="536779"/>
                </a:solidFill>
                <a:latin typeface="Noto Sans CJK KR"/>
                <a:ea typeface="Noto Sans CJK KR"/>
                <a:cs typeface="Noto Sans CJK KR"/>
              </a:defRPr>
            </a:lvl4pPr>
            <a:lvl5pPr algn="l">
              <a:defRPr sz="1125" b="0">
                <a:solidFill>
                  <a:srgbClr val="536779"/>
                </a:solidFill>
                <a:latin typeface="Noto Sans CJK KR"/>
                <a:ea typeface="Noto Sans CJK KR"/>
                <a:cs typeface="Noto Sans CJK KR"/>
              </a:defRPr>
            </a:lvl5pPr>
            <a:lvl6pPr algn="l">
              <a:defRPr sz="1125" b="0">
                <a:solidFill>
                  <a:srgbClr val="536779"/>
                </a:solidFill>
                <a:latin typeface="Noto Sans CJK KR"/>
                <a:ea typeface="Noto Sans CJK KR"/>
                <a:cs typeface="Noto Sans CJK KR"/>
              </a:defRPr>
            </a:lvl6pPr>
            <a:lvl7pPr algn="l">
              <a:defRPr sz="1125" b="0">
                <a:solidFill>
                  <a:srgbClr val="536779"/>
                </a:solidFill>
                <a:latin typeface="Noto Sans CJK KR"/>
                <a:ea typeface="Noto Sans CJK KR"/>
                <a:cs typeface="Noto Sans CJK KR"/>
              </a:defRPr>
            </a:lvl7pPr>
            <a:lvl8pPr algn="l">
              <a:defRPr sz="1125" b="0">
                <a:solidFill>
                  <a:srgbClr val="536779"/>
                </a:solidFill>
                <a:latin typeface="Noto Sans CJK KR"/>
                <a:ea typeface="Noto Sans CJK KR"/>
                <a:cs typeface="Noto Sans CJK KR"/>
              </a:defRPr>
            </a:lvl8pPr>
            <a:lvl9pPr algn="l">
              <a:defRPr sz="1125" b="0">
                <a:solidFill>
                  <a:srgbClr val="536779"/>
                </a:solidFill>
                <a:latin typeface="Noto Sans CJK KR"/>
                <a:ea typeface="Noto Sans CJK KR"/>
                <a:cs typeface="Noto Sans CJK KR"/>
              </a:defRPr>
            </a:lvl9pPr>
          </a:lstStyle>
          <a:p xmlns:a="http://schemas.openxmlformats.org/drawingml/2006/main">
            <a:pPr algn="l">
              <a:defRPr sz="1125" b="0">
                <a:solidFill>
                  <a:srgbClr val="536779"/>
                </a:solidFill>
                <a:latin typeface="Noto Sans CJK KR"/>
                <a:ea typeface="Noto Sans CJK KR"/>
                <a:cs typeface="Noto Sans CJK KR"/>
              </a:defRPr>
            </a:pPr>
            <a:r>
              <a:rPr sz="1125" b="0">
                <a:solidFill>
                  <a:srgbClr val="536779"/>
                </a:solidFill>
                <a:latin typeface="Noto Sans CJK KR"/>
                <a:ea typeface="Noto Sans CJK KR"/>
                <a:cs typeface="Noto Sans CJK KR"/>
              </a:rPr>
              <a:t>‘훈련소’는 개발사의 비유. 주요 예시이며 전체 목록은 아닙니다. 확인: 2026-10-20</a:t>
            </a:r>
          </a:p>
        </p:txBody>
      </p:sp>
      <p:sp>
        <p:nvSpPr>
          <p:cNvPr id="42" name="강의 꼬리말">
            <a:extLst xmlns:a="http://schemas.openxmlformats.org/drawingml/2006/main">
              <a:ext uri="{FF2B5EF4-FFF2-40B4-BE49-F238E27FC236}">
                <a16:creationId xmlns:a16="http://schemas.microsoft.com/office/drawing/2014/main" id="{0578CD8E-7B88-4FEF-A7EE-05E3E323B761}"/>
              </a:ext>
            </a:extLst>
          </p:cNvPr>
          <p:cNvSpPr>
            <a:spLocks xmlns:a="http://schemas.openxmlformats.org/drawingml/2006/main" noGrp="1"/>
          </p:cNvSpPr>
          <p:nvPr/>
        </p:nvSpPr>
        <p:spPr>
          <a:xfrm xmlns:a="http://schemas.openxmlformats.org/drawingml/2006/main">
            <a:off x="566642" y="6425565"/>
            <a:ext cx="3810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01" b="0">
                <a:solidFill>
                  <a:srgbClr val="78909F"/>
                </a:solidFill>
                <a:latin typeface="Noto Sans CJK KR"/>
                <a:ea typeface="Noto Sans CJK KR"/>
                <a:cs typeface="Noto Sans CJK KR"/>
              </a:defRPr>
            </a:defPPr>
            <a:lvl1pPr algn="l">
              <a:defRPr sz="1001" b="0">
                <a:solidFill>
                  <a:srgbClr val="78909F"/>
                </a:solidFill>
                <a:latin typeface="Noto Sans CJK KR"/>
                <a:ea typeface="Noto Sans CJK KR"/>
                <a:cs typeface="Noto Sans CJK KR"/>
              </a:defRPr>
            </a:lvl1pPr>
            <a:lvl2pPr algn="l">
              <a:defRPr sz="1001" b="0">
                <a:solidFill>
                  <a:srgbClr val="78909F"/>
                </a:solidFill>
                <a:latin typeface="Noto Sans CJK KR"/>
                <a:ea typeface="Noto Sans CJK KR"/>
                <a:cs typeface="Noto Sans CJK KR"/>
              </a:defRPr>
            </a:lvl2pPr>
            <a:lvl3pPr algn="l">
              <a:defRPr sz="1001" b="0">
                <a:solidFill>
                  <a:srgbClr val="78909F"/>
                </a:solidFill>
                <a:latin typeface="Noto Sans CJK KR"/>
                <a:ea typeface="Noto Sans CJK KR"/>
                <a:cs typeface="Noto Sans CJK KR"/>
              </a:defRPr>
            </a:lvl3pPr>
            <a:lvl4pPr algn="l">
              <a:defRPr sz="1001" b="0">
                <a:solidFill>
                  <a:srgbClr val="78909F"/>
                </a:solidFill>
                <a:latin typeface="Noto Sans CJK KR"/>
                <a:ea typeface="Noto Sans CJK KR"/>
                <a:cs typeface="Noto Sans CJK KR"/>
              </a:defRPr>
            </a:lvl4pPr>
            <a:lvl5pPr algn="l">
              <a:defRPr sz="1001" b="0">
                <a:solidFill>
                  <a:srgbClr val="78909F"/>
                </a:solidFill>
                <a:latin typeface="Noto Sans CJK KR"/>
                <a:ea typeface="Noto Sans CJK KR"/>
                <a:cs typeface="Noto Sans CJK KR"/>
              </a:defRPr>
            </a:lvl5pPr>
            <a:lvl6pPr algn="l">
              <a:defRPr sz="1001" b="0">
                <a:solidFill>
                  <a:srgbClr val="78909F"/>
                </a:solidFill>
                <a:latin typeface="Noto Sans CJK KR"/>
                <a:ea typeface="Noto Sans CJK KR"/>
                <a:cs typeface="Noto Sans CJK KR"/>
              </a:defRPr>
            </a:lvl6pPr>
            <a:lvl7pPr algn="l">
              <a:defRPr sz="1001" b="0">
                <a:solidFill>
                  <a:srgbClr val="78909F"/>
                </a:solidFill>
                <a:latin typeface="Noto Sans CJK KR"/>
                <a:ea typeface="Noto Sans CJK KR"/>
                <a:cs typeface="Noto Sans CJK KR"/>
              </a:defRPr>
            </a:lvl7pPr>
            <a:lvl8pPr algn="l">
              <a:defRPr sz="1001" b="0">
                <a:solidFill>
                  <a:srgbClr val="78909F"/>
                </a:solidFill>
                <a:latin typeface="Noto Sans CJK KR"/>
                <a:ea typeface="Noto Sans CJK KR"/>
                <a:cs typeface="Noto Sans CJK KR"/>
              </a:defRPr>
            </a:lvl8pPr>
            <a:lvl9pPr algn="l">
              <a:defRPr sz="1001" b="0">
                <a:solidFill>
                  <a:srgbClr val="78909F"/>
                </a:solidFill>
                <a:latin typeface="Noto Sans CJK KR"/>
                <a:ea typeface="Noto Sans CJK KR"/>
                <a:cs typeface="Noto Sans CJK KR"/>
              </a:defRPr>
            </a:lvl9pPr>
          </a:lstStyle>
          <a:p xmlns:a="http://schemas.openxmlformats.org/drawingml/2006/main">
            <a:pPr algn="l">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남해고등학교 AI 실무 연수 · 1일차</a:t>
            </a:r>
          </a:p>
        </p:txBody>
      </p:sp>
      <p:sp>
        <p:nvSpPr>
          <p:cNvPr id="43" name="슬라이드 번호">
            <a:extLst xmlns:a="http://schemas.openxmlformats.org/drawingml/2006/main">
              <a:ext uri="{FF2B5EF4-FFF2-40B4-BE49-F238E27FC236}">
                <a16:creationId xmlns:a16="http://schemas.microsoft.com/office/drawing/2014/main" id="{AC7B0CE7-D2E1-459A-8E0A-A4F9D7C6EABA}"/>
              </a:ext>
            </a:extLst>
          </p:cNvPr>
          <p:cNvSpPr>
            <a:spLocks xmlns:a="http://schemas.openxmlformats.org/drawingml/2006/main" noGrp="1"/>
          </p:cNvSpPr>
          <p:nvPr/>
        </p:nvSpPr>
        <p:spPr>
          <a:xfrm xmlns:a="http://schemas.openxmlformats.org/drawingml/2006/main">
            <a:off x="11150537" y="6425565"/>
            <a:ext cx="6191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01" b="1">
                <a:solidFill>
                  <a:srgbClr val="78909F"/>
                </a:solidFill>
                <a:latin typeface="Noto Sans CJK KR"/>
                <a:ea typeface="Noto Sans CJK KR"/>
                <a:cs typeface="Noto Sans CJK KR"/>
              </a:defRPr>
            </a:defPPr>
            <a:lvl1pPr algn="l">
              <a:defRPr sz="1001" b="1">
                <a:solidFill>
                  <a:srgbClr val="78909F"/>
                </a:solidFill>
                <a:latin typeface="Noto Sans CJK KR"/>
                <a:ea typeface="Noto Sans CJK KR"/>
                <a:cs typeface="Noto Sans CJK KR"/>
              </a:defRPr>
            </a:lvl1pPr>
            <a:lvl2pPr algn="l">
              <a:defRPr sz="1001" b="1">
                <a:solidFill>
                  <a:srgbClr val="78909F"/>
                </a:solidFill>
                <a:latin typeface="Noto Sans CJK KR"/>
                <a:ea typeface="Noto Sans CJK KR"/>
                <a:cs typeface="Noto Sans CJK KR"/>
              </a:defRPr>
            </a:lvl2pPr>
            <a:lvl3pPr algn="l">
              <a:defRPr sz="1001" b="1">
                <a:solidFill>
                  <a:srgbClr val="78909F"/>
                </a:solidFill>
                <a:latin typeface="Noto Sans CJK KR"/>
                <a:ea typeface="Noto Sans CJK KR"/>
                <a:cs typeface="Noto Sans CJK KR"/>
              </a:defRPr>
            </a:lvl3pPr>
            <a:lvl4pPr algn="l">
              <a:defRPr sz="1001" b="1">
                <a:solidFill>
                  <a:srgbClr val="78909F"/>
                </a:solidFill>
                <a:latin typeface="Noto Sans CJK KR"/>
                <a:ea typeface="Noto Sans CJK KR"/>
                <a:cs typeface="Noto Sans CJK KR"/>
              </a:defRPr>
            </a:lvl4pPr>
            <a:lvl5pPr algn="l">
              <a:defRPr sz="1001" b="1">
                <a:solidFill>
                  <a:srgbClr val="78909F"/>
                </a:solidFill>
                <a:latin typeface="Noto Sans CJK KR"/>
                <a:ea typeface="Noto Sans CJK KR"/>
                <a:cs typeface="Noto Sans CJK KR"/>
              </a:defRPr>
            </a:lvl5pPr>
            <a:lvl6pPr algn="l">
              <a:defRPr sz="1001" b="1">
                <a:solidFill>
                  <a:srgbClr val="78909F"/>
                </a:solidFill>
                <a:latin typeface="Noto Sans CJK KR"/>
                <a:ea typeface="Noto Sans CJK KR"/>
                <a:cs typeface="Noto Sans CJK KR"/>
              </a:defRPr>
            </a:lvl6pPr>
            <a:lvl7pPr algn="l">
              <a:defRPr sz="1001" b="1">
                <a:solidFill>
                  <a:srgbClr val="78909F"/>
                </a:solidFill>
                <a:latin typeface="Noto Sans CJK KR"/>
                <a:ea typeface="Noto Sans CJK KR"/>
                <a:cs typeface="Noto Sans CJK KR"/>
              </a:defRPr>
            </a:lvl7pPr>
            <a:lvl8pPr algn="l">
              <a:defRPr sz="1001" b="1">
                <a:solidFill>
                  <a:srgbClr val="78909F"/>
                </a:solidFill>
                <a:latin typeface="Noto Sans CJK KR"/>
                <a:ea typeface="Noto Sans CJK KR"/>
                <a:cs typeface="Noto Sans CJK KR"/>
              </a:defRPr>
            </a:lvl8pPr>
            <a:lvl9pPr algn="l">
              <a:defRPr sz="1001" b="1">
                <a:solidFill>
                  <a:srgbClr val="78909F"/>
                </a:solidFill>
                <a:latin typeface="Noto Sans CJK KR"/>
                <a:ea typeface="Noto Sans CJK KR"/>
                <a:cs typeface="Noto Sans CJK KR"/>
              </a:defRPr>
            </a:lvl9pPr>
          </a:lstStyle>
          <a:p xmlns:a="http://schemas.openxmlformats.org/drawingml/2006/main">
            <a:pPr algn="l">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03  /  24</a:t>
            </a:r>
          </a:p>
        </p:txBody>
      </p:sp>
      <p:pic>
        <p:nvPicPr>
          <p:cNvPr id="44" name="">
            <a:extLst xmlns:a="http://schemas.openxmlformats.org/drawingml/2006/main">
              <a:ext uri="{FF2B5EF4-FFF2-40B4-BE49-F238E27FC236}">
                <a16:creationId xmlns:a16="http://schemas.microsoft.com/office/drawing/2014/main" id="{F4FF93F7-7BC8-4266-B4E4-0EB84E372BEB}"/>
              </a:ext>
            </a:extLst>
          </p:cNvPr>
          <p:cNvPicPr>
            <a:picLocks xmlns:a="http://schemas.openxmlformats.org/drawingml/2006/main" noChangeAspect="1"/>
          </p:cNvPicPr>
          <p:nvPr/>
        </p:nvPicPr>
        <p:blipFill>
          <a:blip xmlns:r="http://schemas.openxmlformats.org/officeDocument/2006/relationships" xmlns:a="http://schemas.openxmlformats.org/drawingml/2006/main" r:embed="R97eebfb8030740f0"/>
          <a:stretch xmlns:a="http://schemas.openxmlformats.org/drawingml/2006/main"/>
        </p:blipFill>
        <p:spPr>
          <a:xfrm xmlns:a="http://schemas.openxmlformats.org/drawingml/2006/main">
            <a:off x="10763250" y="321004"/>
            <a:ext cx="809625" cy="920092"/>
          </a:xfrm>
          <a:prstGeom xmlns:a="http://schemas.openxmlformats.org/drawingml/2006/main" prst="rect">
            <a:avLst/>
          </a:prstGeom>
        </p:spPr>
      </p:pic>
    </p:spTree>
    <p:extLst>
      <p:ext uri="{BB962C8B-B14F-4D97-AF65-F5344CB8AC3E}">
        <p14:creationId xmlns:p14="http://schemas.microsoft.com/office/powerpoint/2010/main" val="1805962427"/>
      </p:ext>
    </p:extLst>
  </p:cSld>
</p:sld>
</file>

<file path=ppt/slides/slide4.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E543C154-1CED-43D8-B82E-E1DC8332C86F}"/>
              </a:ext>
            </a:extLst>
          </p:cNvPr>
          <p:cNvPicPr>
            <a:picLocks xmlns:a="http://schemas.openxmlformats.org/drawingml/2006/main" noChangeAspect="1"/>
          </p:cNvPicPr>
          <p:nvPr/>
        </p:nvPicPr>
        <p:blipFill>
          <a:blip xmlns:r="http://schemas.openxmlformats.org/officeDocument/2006/relationships" xmlns:a="http://schemas.openxmlformats.org/drawingml/2006/main" r:embed="Rdeae3733713b4881"/>
          <a:stretch xmlns:a="http://schemas.openxmlformats.org/drawingml/2006/main"/>
        </p:blipFill>
        <p:spPr>
          <a:xfrm xmlns:a="http://schemas.openxmlformats.org/drawingml/2006/main">
            <a:off x="1187943" y="809625"/>
            <a:ext cx="9816115" cy="5524500"/>
          </a:xfrm>
          <a:prstGeom xmlns:a="http://schemas.openxmlformats.org/drawingml/2006/main" prst="rect">
            <a:avLst/>
          </a:prstGeom>
        </p:spPr>
      </p:pic>
      <p:sp>
        <p:nvSpPr>
          <p:cNvPr id="2" name="제목">
            <a:extLst xmlns:a="http://schemas.openxmlformats.org/drawingml/2006/main">
              <a:ext uri="{FF2B5EF4-FFF2-40B4-BE49-F238E27FC236}">
                <a16:creationId xmlns:a16="http://schemas.microsoft.com/office/drawing/2014/main" id="{A8C714CE-88F0-462E-B220-B19DD011A209}"/>
              </a:ext>
            </a:extLst>
          </p:cNvPr>
          <p:cNvSpPr>
            <a:spLocks xmlns:a="http://schemas.openxmlformats.org/drawingml/2006/main" noGrp="1"/>
          </p:cNvSpPr>
          <p:nvPr/>
        </p:nvSpPr>
        <p:spPr>
          <a:xfrm xmlns:a="http://schemas.openxmlformats.org/drawingml/2006/main">
            <a:off x="571500" y="266700"/>
            <a:ext cx="106680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450" b="1">
                <a:solidFill>
                  <a:srgbClr val="152A43"/>
                </a:solidFill>
                <a:latin typeface="Noto Sans CJK KR"/>
                <a:ea typeface="Noto Sans CJK KR"/>
                <a:cs typeface="Noto Sans CJK KR"/>
              </a:defRPr>
            </a:defPPr>
            <a:lvl1pPr algn="l">
              <a:defRPr sz="3450" b="1">
                <a:solidFill>
                  <a:srgbClr val="152A43"/>
                </a:solidFill>
                <a:latin typeface="Noto Sans CJK KR"/>
                <a:ea typeface="Noto Sans CJK KR"/>
                <a:cs typeface="Noto Sans CJK KR"/>
              </a:defRPr>
            </a:lvl1pPr>
            <a:lvl2pPr algn="l">
              <a:defRPr sz="3450" b="1">
                <a:solidFill>
                  <a:srgbClr val="152A43"/>
                </a:solidFill>
                <a:latin typeface="Noto Sans CJK KR"/>
                <a:ea typeface="Noto Sans CJK KR"/>
                <a:cs typeface="Noto Sans CJK KR"/>
              </a:defRPr>
            </a:lvl2pPr>
            <a:lvl3pPr algn="l">
              <a:defRPr sz="3450" b="1">
                <a:solidFill>
                  <a:srgbClr val="152A43"/>
                </a:solidFill>
                <a:latin typeface="Noto Sans CJK KR"/>
                <a:ea typeface="Noto Sans CJK KR"/>
                <a:cs typeface="Noto Sans CJK KR"/>
              </a:defRPr>
            </a:lvl3pPr>
            <a:lvl4pPr algn="l">
              <a:defRPr sz="3450" b="1">
                <a:solidFill>
                  <a:srgbClr val="152A43"/>
                </a:solidFill>
                <a:latin typeface="Noto Sans CJK KR"/>
                <a:ea typeface="Noto Sans CJK KR"/>
                <a:cs typeface="Noto Sans CJK KR"/>
              </a:defRPr>
            </a:lvl4pPr>
            <a:lvl5pPr algn="l">
              <a:defRPr sz="3450" b="1">
                <a:solidFill>
                  <a:srgbClr val="152A43"/>
                </a:solidFill>
                <a:latin typeface="Noto Sans CJK KR"/>
                <a:ea typeface="Noto Sans CJK KR"/>
                <a:cs typeface="Noto Sans CJK KR"/>
              </a:defRPr>
            </a:lvl5pPr>
            <a:lvl6pPr algn="l">
              <a:defRPr sz="3450" b="1">
                <a:solidFill>
                  <a:srgbClr val="152A43"/>
                </a:solidFill>
                <a:latin typeface="Noto Sans CJK KR"/>
                <a:ea typeface="Noto Sans CJK KR"/>
                <a:cs typeface="Noto Sans CJK KR"/>
              </a:defRPr>
            </a:lvl6pPr>
            <a:lvl7pPr algn="l">
              <a:defRPr sz="3450" b="1">
                <a:solidFill>
                  <a:srgbClr val="152A43"/>
                </a:solidFill>
                <a:latin typeface="Noto Sans CJK KR"/>
                <a:ea typeface="Noto Sans CJK KR"/>
                <a:cs typeface="Noto Sans CJK KR"/>
              </a:defRPr>
            </a:lvl7pPr>
            <a:lvl8pPr algn="l">
              <a:defRPr sz="3450" b="1">
                <a:solidFill>
                  <a:srgbClr val="152A43"/>
                </a:solidFill>
                <a:latin typeface="Noto Sans CJK KR"/>
                <a:ea typeface="Noto Sans CJK KR"/>
                <a:cs typeface="Noto Sans CJK KR"/>
              </a:defRPr>
            </a:lvl8pPr>
            <a:lvl9pPr algn="l">
              <a:defRPr sz="3450" b="1">
                <a:solidFill>
                  <a:srgbClr val="152A43"/>
                </a:solidFill>
                <a:latin typeface="Noto Sans CJK KR"/>
                <a:ea typeface="Noto Sans CJK KR"/>
                <a:cs typeface="Noto Sans CJK KR"/>
              </a:defRPr>
            </a:lvl9pPr>
          </a:lstStyle>
          <a:p xmlns:a="http://schemas.openxmlformats.org/drawingml/2006/main">
            <a:pPr algn="l">
              <a:defRPr sz="3450" b="1">
                <a:solidFill>
                  <a:srgbClr val="152A43"/>
                </a:solidFill>
                <a:latin typeface="Noto Sans CJK KR"/>
                <a:ea typeface="Noto Sans CJK KR"/>
                <a:cs typeface="Noto Sans CJK KR"/>
              </a:defRPr>
            </a:pPr>
            <a:r>
              <a:rPr sz="3450" b="1">
                <a:solidFill>
                  <a:srgbClr val="152A43"/>
                </a:solidFill>
                <a:latin typeface="Noto Sans CJK KR"/>
                <a:ea typeface="Noto Sans CJK KR"/>
                <a:cs typeface="Noto Sans CJK KR"/>
              </a:rPr>
              <a:t>AI 3대장, 인사드립니다!</a:t>
            </a:r>
          </a:p>
        </p:txBody>
      </p:sp>
      <p:sp>
        <p:nvSpPr>
          <p:cNvPr id="3" name="GPT 이름">
            <a:extLst xmlns:a="http://schemas.openxmlformats.org/drawingml/2006/main">
              <a:ext uri="{FF2B5EF4-FFF2-40B4-BE49-F238E27FC236}">
                <a16:creationId xmlns:a16="http://schemas.microsoft.com/office/drawing/2014/main" id="{780B246A-F366-47EA-906F-EB5757BC3731}"/>
              </a:ext>
            </a:extLst>
          </p:cNvPr>
          <p:cNvSpPr>
            <a:spLocks xmlns:a="http://schemas.openxmlformats.org/drawingml/2006/main" noGrp="1"/>
          </p:cNvSpPr>
          <p:nvPr/>
        </p:nvSpPr>
        <p:spPr>
          <a:xfrm xmlns:a="http://schemas.openxmlformats.org/drawingml/2006/main">
            <a:off x="1857375" y="1057275"/>
            <a:ext cx="1866900" cy="352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2250" b="1">
                <a:solidFill>
                  <a:srgbClr val="202020"/>
                </a:solidFill>
                <a:latin typeface="Noto Sans CJK KR"/>
                <a:ea typeface="Noto Sans CJK KR"/>
                <a:cs typeface="Noto Sans CJK KR"/>
              </a:defRPr>
            </a:defPPr>
            <a:lvl1pPr algn="ctr">
              <a:defRPr sz="2250" b="1">
                <a:solidFill>
                  <a:srgbClr val="202020"/>
                </a:solidFill>
                <a:latin typeface="Noto Sans CJK KR"/>
                <a:ea typeface="Noto Sans CJK KR"/>
                <a:cs typeface="Noto Sans CJK KR"/>
              </a:defRPr>
            </a:lvl1pPr>
            <a:lvl2pPr algn="ctr">
              <a:defRPr sz="2250" b="1">
                <a:solidFill>
                  <a:srgbClr val="202020"/>
                </a:solidFill>
                <a:latin typeface="Noto Sans CJK KR"/>
                <a:ea typeface="Noto Sans CJK KR"/>
                <a:cs typeface="Noto Sans CJK KR"/>
              </a:defRPr>
            </a:lvl2pPr>
            <a:lvl3pPr algn="ctr">
              <a:defRPr sz="2250" b="1">
                <a:solidFill>
                  <a:srgbClr val="202020"/>
                </a:solidFill>
                <a:latin typeface="Noto Sans CJK KR"/>
                <a:ea typeface="Noto Sans CJK KR"/>
                <a:cs typeface="Noto Sans CJK KR"/>
              </a:defRPr>
            </a:lvl3pPr>
            <a:lvl4pPr algn="ctr">
              <a:defRPr sz="2250" b="1">
                <a:solidFill>
                  <a:srgbClr val="202020"/>
                </a:solidFill>
                <a:latin typeface="Noto Sans CJK KR"/>
                <a:ea typeface="Noto Sans CJK KR"/>
                <a:cs typeface="Noto Sans CJK KR"/>
              </a:defRPr>
            </a:lvl4pPr>
            <a:lvl5pPr algn="ctr">
              <a:defRPr sz="2250" b="1">
                <a:solidFill>
                  <a:srgbClr val="202020"/>
                </a:solidFill>
                <a:latin typeface="Noto Sans CJK KR"/>
                <a:ea typeface="Noto Sans CJK KR"/>
                <a:cs typeface="Noto Sans CJK KR"/>
              </a:defRPr>
            </a:lvl5pPr>
            <a:lvl6pPr algn="ctr">
              <a:defRPr sz="2250" b="1">
                <a:solidFill>
                  <a:srgbClr val="202020"/>
                </a:solidFill>
                <a:latin typeface="Noto Sans CJK KR"/>
                <a:ea typeface="Noto Sans CJK KR"/>
                <a:cs typeface="Noto Sans CJK KR"/>
              </a:defRPr>
            </a:lvl6pPr>
            <a:lvl7pPr algn="ctr">
              <a:defRPr sz="2250" b="1">
                <a:solidFill>
                  <a:srgbClr val="202020"/>
                </a:solidFill>
                <a:latin typeface="Noto Sans CJK KR"/>
                <a:ea typeface="Noto Sans CJK KR"/>
                <a:cs typeface="Noto Sans CJK KR"/>
              </a:defRPr>
            </a:lvl7pPr>
            <a:lvl8pPr algn="ctr">
              <a:defRPr sz="2250" b="1">
                <a:solidFill>
                  <a:srgbClr val="202020"/>
                </a:solidFill>
                <a:latin typeface="Noto Sans CJK KR"/>
                <a:ea typeface="Noto Sans CJK KR"/>
                <a:cs typeface="Noto Sans CJK KR"/>
              </a:defRPr>
            </a:lvl8pPr>
            <a:lvl9pPr algn="ctr">
              <a:defRPr sz="2250" b="1">
                <a:solidFill>
                  <a:srgbClr val="202020"/>
                </a:solidFill>
                <a:latin typeface="Noto Sans CJK KR"/>
                <a:ea typeface="Noto Sans CJK KR"/>
                <a:cs typeface="Noto Sans CJK KR"/>
              </a:defRPr>
            </a:lvl9pPr>
          </a:lstStyle>
          <a:p xmlns:a="http://schemas.openxmlformats.org/drawingml/2006/main">
            <a:pPr algn="ctr">
              <a:defRPr sz="2250" b="1">
                <a:solidFill>
                  <a:srgbClr val="202020"/>
                </a:solidFill>
                <a:latin typeface="Noto Sans CJK KR"/>
                <a:ea typeface="Noto Sans CJK KR"/>
                <a:cs typeface="Noto Sans CJK KR"/>
              </a:defRPr>
            </a:pPr>
            <a:r>
              <a:rPr sz="2250" b="1">
                <a:solidFill>
                  <a:srgbClr val="202020"/>
                </a:solidFill>
                <a:latin typeface="Noto Sans CJK KR"/>
                <a:ea typeface="Noto Sans CJK KR"/>
                <a:cs typeface="Noto Sans CJK KR"/>
              </a:rPr>
              <a:t>GPT</a:t>
            </a:r>
          </a:p>
        </p:txBody>
      </p:sp>
      <p:sp>
        <p:nvSpPr>
          <p:cNvPr id="4" name="GPT 인사">
            <a:extLst xmlns:a="http://schemas.openxmlformats.org/drawingml/2006/main">
              <a:ext uri="{FF2B5EF4-FFF2-40B4-BE49-F238E27FC236}">
                <a16:creationId xmlns:a16="http://schemas.microsoft.com/office/drawing/2014/main" id="{531CE847-1DCD-456C-A926-1AB0BEC418E5}"/>
              </a:ext>
            </a:extLst>
          </p:cNvPr>
          <p:cNvSpPr>
            <a:spLocks xmlns:a="http://schemas.openxmlformats.org/drawingml/2006/main" noGrp="1"/>
          </p:cNvSpPr>
          <p:nvPr/>
        </p:nvSpPr>
        <p:spPr>
          <a:xfrm xmlns:a="http://schemas.openxmlformats.org/drawingml/2006/main">
            <a:off x="1790700" y="1438275"/>
            <a:ext cx="2000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650" b="0">
                <a:solidFill>
                  <a:srgbClr val="152A43"/>
                </a:solidFill>
                <a:latin typeface="Noto Sans CJK KR"/>
                <a:ea typeface="Noto Sans CJK KR"/>
                <a:cs typeface="Noto Sans CJK KR"/>
              </a:defRPr>
            </a:defPPr>
            <a:lvl1pPr algn="ctr">
              <a:defRPr sz="1650" b="0">
                <a:solidFill>
                  <a:srgbClr val="152A43"/>
                </a:solidFill>
                <a:latin typeface="Noto Sans CJK KR"/>
                <a:ea typeface="Noto Sans CJK KR"/>
                <a:cs typeface="Noto Sans CJK KR"/>
              </a:defRPr>
            </a:lvl1pPr>
            <a:lvl2pPr algn="ctr">
              <a:defRPr sz="1650" b="0">
                <a:solidFill>
                  <a:srgbClr val="152A43"/>
                </a:solidFill>
                <a:latin typeface="Noto Sans CJK KR"/>
                <a:ea typeface="Noto Sans CJK KR"/>
                <a:cs typeface="Noto Sans CJK KR"/>
              </a:defRPr>
            </a:lvl2pPr>
            <a:lvl3pPr algn="ctr">
              <a:defRPr sz="1650" b="0">
                <a:solidFill>
                  <a:srgbClr val="152A43"/>
                </a:solidFill>
                <a:latin typeface="Noto Sans CJK KR"/>
                <a:ea typeface="Noto Sans CJK KR"/>
                <a:cs typeface="Noto Sans CJK KR"/>
              </a:defRPr>
            </a:lvl3pPr>
            <a:lvl4pPr algn="ctr">
              <a:defRPr sz="1650" b="0">
                <a:solidFill>
                  <a:srgbClr val="152A43"/>
                </a:solidFill>
                <a:latin typeface="Noto Sans CJK KR"/>
                <a:ea typeface="Noto Sans CJK KR"/>
                <a:cs typeface="Noto Sans CJK KR"/>
              </a:defRPr>
            </a:lvl4pPr>
            <a:lvl5pPr algn="ctr">
              <a:defRPr sz="1650" b="0">
                <a:solidFill>
                  <a:srgbClr val="152A43"/>
                </a:solidFill>
                <a:latin typeface="Noto Sans CJK KR"/>
                <a:ea typeface="Noto Sans CJK KR"/>
                <a:cs typeface="Noto Sans CJK KR"/>
              </a:defRPr>
            </a:lvl5pPr>
            <a:lvl6pPr algn="ctr">
              <a:defRPr sz="1650" b="0">
                <a:solidFill>
                  <a:srgbClr val="152A43"/>
                </a:solidFill>
                <a:latin typeface="Noto Sans CJK KR"/>
                <a:ea typeface="Noto Sans CJK KR"/>
                <a:cs typeface="Noto Sans CJK KR"/>
              </a:defRPr>
            </a:lvl6pPr>
            <a:lvl7pPr algn="ctr">
              <a:defRPr sz="1650" b="0">
                <a:solidFill>
                  <a:srgbClr val="152A43"/>
                </a:solidFill>
                <a:latin typeface="Noto Sans CJK KR"/>
                <a:ea typeface="Noto Sans CJK KR"/>
                <a:cs typeface="Noto Sans CJK KR"/>
              </a:defRPr>
            </a:lvl7pPr>
            <a:lvl8pPr algn="ctr">
              <a:defRPr sz="1650" b="0">
                <a:solidFill>
                  <a:srgbClr val="152A43"/>
                </a:solidFill>
                <a:latin typeface="Noto Sans CJK KR"/>
                <a:ea typeface="Noto Sans CJK KR"/>
                <a:cs typeface="Noto Sans CJK KR"/>
              </a:defRPr>
            </a:lvl8pPr>
            <a:lvl9pPr algn="ctr">
              <a:defRPr sz="1650" b="0">
                <a:solidFill>
                  <a:srgbClr val="152A43"/>
                </a:solidFill>
                <a:latin typeface="Noto Sans CJK KR"/>
                <a:ea typeface="Noto Sans CJK KR"/>
                <a:cs typeface="Noto Sans CJK KR"/>
              </a:defRPr>
            </a:lvl9pPr>
          </a:lstStyle>
          <a:p xmlns:a="http://schemas.openxmlformats.org/drawingml/2006/main">
            <a:pPr algn="ctr">
              <a:defRPr sz="1650" b="0">
                <a:solidFill>
                  <a:srgbClr val="152A43"/>
                </a:solidFill>
                <a:latin typeface="Noto Sans CJK KR"/>
                <a:ea typeface="Noto Sans CJK KR"/>
                <a:cs typeface="Noto Sans CJK KR"/>
              </a:defRPr>
            </a:pPr>
            <a:r>
              <a:rPr sz="1650" b="0">
                <a:solidFill>
                  <a:srgbClr val="152A43"/>
                </a:solidFill>
                <a:latin typeface="Noto Sans CJK KR"/>
                <a:ea typeface="Noto Sans CJK KR"/>
                <a:cs typeface="Noto Sans CJK KR"/>
              </a:rPr>
              <a:t>안녕하세요!</a:t>
            </a:r>
          </a:p>
        </p:txBody>
      </p:sp>
      <p:sp>
        <p:nvSpPr>
          <p:cNvPr id="5" name="클로드 이름">
            <a:extLst xmlns:a="http://schemas.openxmlformats.org/drawingml/2006/main">
              <a:ext uri="{FF2B5EF4-FFF2-40B4-BE49-F238E27FC236}">
                <a16:creationId xmlns:a16="http://schemas.microsoft.com/office/drawing/2014/main" id="{81A1D9E2-61C9-458F-AD26-F9604A6DE668}"/>
              </a:ext>
            </a:extLst>
          </p:cNvPr>
          <p:cNvSpPr>
            <a:spLocks xmlns:a="http://schemas.openxmlformats.org/drawingml/2006/main" noGrp="1"/>
          </p:cNvSpPr>
          <p:nvPr/>
        </p:nvSpPr>
        <p:spPr>
          <a:xfrm xmlns:a="http://schemas.openxmlformats.org/drawingml/2006/main">
            <a:off x="3590925" y="1057275"/>
            <a:ext cx="1866900" cy="352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2250" b="1">
                <a:solidFill>
                  <a:srgbClr val="B65E43"/>
                </a:solidFill>
                <a:latin typeface="Noto Sans CJK KR"/>
                <a:ea typeface="Noto Sans CJK KR"/>
                <a:cs typeface="Noto Sans CJK KR"/>
              </a:defRPr>
            </a:defPPr>
            <a:lvl1pPr algn="ctr">
              <a:defRPr sz="2250" b="1">
                <a:solidFill>
                  <a:srgbClr val="B65E43"/>
                </a:solidFill>
                <a:latin typeface="Noto Sans CJK KR"/>
                <a:ea typeface="Noto Sans CJK KR"/>
                <a:cs typeface="Noto Sans CJK KR"/>
              </a:defRPr>
            </a:lvl1pPr>
            <a:lvl2pPr algn="ctr">
              <a:defRPr sz="2250" b="1">
                <a:solidFill>
                  <a:srgbClr val="B65E43"/>
                </a:solidFill>
                <a:latin typeface="Noto Sans CJK KR"/>
                <a:ea typeface="Noto Sans CJK KR"/>
                <a:cs typeface="Noto Sans CJK KR"/>
              </a:defRPr>
            </a:lvl2pPr>
            <a:lvl3pPr algn="ctr">
              <a:defRPr sz="2250" b="1">
                <a:solidFill>
                  <a:srgbClr val="B65E43"/>
                </a:solidFill>
                <a:latin typeface="Noto Sans CJK KR"/>
                <a:ea typeface="Noto Sans CJK KR"/>
                <a:cs typeface="Noto Sans CJK KR"/>
              </a:defRPr>
            </a:lvl3pPr>
            <a:lvl4pPr algn="ctr">
              <a:defRPr sz="2250" b="1">
                <a:solidFill>
                  <a:srgbClr val="B65E43"/>
                </a:solidFill>
                <a:latin typeface="Noto Sans CJK KR"/>
                <a:ea typeface="Noto Sans CJK KR"/>
                <a:cs typeface="Noto Sans CJK KR"/>
              </a:defRPr>
            </a:lvl4pPr>
            <a:lvl5pPr algn="ctr">
              <a:defRPr sz="2250" b="1">
                <a:solidFill>
                  <a:srgbClr val="B65E43"/>
                </a:solidFill>
                <a:latin typeface="Noto Sans CJK KR"/>
                <a:ea typeface="Noto Sans CJK KR"/>
                <a:cs typeface="Noto Sans CJK KR"/>
              </a:defRPr>
            </a:lvl5pPr>
            <a:lvl6pPr algn="ctr">
              <a:defRPr sz="2250" b="1">
                <a:solidFill>
                  <a:srgbClr val="B65E43"/>
                </a:solidFill>
                <a:latin typeface="Noto Sans CJK KR"/>
                <a:ea typeface="Noto Sans CJK KR"/>
                <a:cs typeface="Noto Sans CJK KR"/>
              </a:defRPr>
            </a:lvl6pPr>
            <a:lvl7pPr algn="ctr">
              <a:defRPr sz="2250" b="1">
                <a:solidFill>
                  <a:srgbClr val="B65E43"/>
                </a:solidFill>
                <a:latin typeface="Noto Sans CJK KR"/>
                <a:ea typeface="Noto Sans CJK KR"/>
                <a:cs typeface="Noto Sans CJK KR"/>
              </a:defRPr>
            </a:lvl7pPr>
            <a:lvl8pPr algn="ctr">
              <a:defRPr sz="2250" b="1">
                <a:solidFill>
                  <a:srgbClr val="B65E43"/>
                </a:solidFill>
                <a:latin typeface="Noto Sans CJK KR"/>
                <a:ea typeface="Noto Sans CJK KR"/>
                <a:cs typeface="Noto Sans CJK KR"/>
              </a:defRPr>
            </a:lvl8pPr>
            <a:lvl9pPr algn="ctr">
              <a:defRPr sz="2250" b="1">
                <a:solidFill>
                  <a:srgbClr val="B65E43"/>
                </a:solidFill>
                <a:latin typeface="Noto Sans CJK KR"/>
                <a:ea typeface="Noto Sans CJK KR"/>
                <a:cs typeface="Noto Sans CJK KR"/>
              </a:defRPr>
            </a:lvl9pPr>
          </a:lstStyle>
          <a:p xmlns:a="http://schemas.openxmlformats.org/drawingml/2006/main">
            <a:pPr algn="ctr">
              <a:defRPr sz="2250" b="1">
                <a:solidFill>
                  <a:srgbClr val="B65E43"/>
                </a:solidFill>
                <a:latin typeface="Noto Sans CJK KR"/>
                <a:ea typeface="Noto Sans CJK KR"/>
                <a:cs typeface="Noto Sans CJK KR"/>
              </a:defRPr>
            </a:pPr>
            <a:r>
              <a:rPr sz="2250" b="1">
                <a:solidFill>
                  <a:srgbClr val="B65E43"/>
                </a:solidFill>
                <a:latin typeface="Noto Sans CJK KR"/>
                <a:ea typeface="Noto Sans CJK KR"/>
                <a:cs typeface="Noto Sans CJK KR"/>
              </a:rPr>
              <a:t>클로드</a:t>
            </a:r>
          </a:p>
        </p:txBody>
      </p:sp>
      <p:sp>
        <p:nvSpPr>
          <p:cNvPr id="6" name="클로드 인사">
            <a:extLst xmlns:a="http://schemas.openxmlformats.org/drawingml/2006/main">
              <a:ext uri="{FF2B5EF4-FFF2-40B4-BE49-F238E27FC236}">
                <a16:creationId xmlns:a16="http://schemas.microsoft.com/office/drawing/2014/main" id="{61420139-521D-4C9B-8ED3-CC2D481D09B9}"/>
              </a:ext>
            </a:extLst>
          </p:cNvPr>
          <p:cNvSpPr>
            <a:spLocks xmlns:a="http://schemas.openxmlformats.org/drawingml/2006/main" noGrp="1"/>
          </p:cNvSpPr>
          <p:nvPr/>
        </p:nvSpPr>
        <p:spPr>
          <a:xfrm xmlns:a="http://schemas.openxmlformats.org/drawingml/2006/main">
            <a:off x="3524250" y="1438275"/>
            <a:ext cx="2000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650" b="0">
                <a:solidFill>
                  <a:srgbClr val="152A43"/>
                </a:solidFill>
                <a:latin typeface="Noto Sans CJK KR"/>
                <a:ea typeface="Noto Sans CJK KR"/>
                <a:cs typeface="Noto Sans CJK KR"/>
              </a:defRPr>
            </a:defPPr>
            <a:lvl1pPr algn="ctr">
              <a:defRPr sz="1650" b="0">
                <a:solidFill>
                  <a:srgbClr val="152A43"/>
                </a:solidFill>
                <a:latin typeface="Noto Sans CJK KR"/>
                <a:ea typeface="Noto Sans CJK KR"/>
                <a:cs typeface="Noto Sans CJK KR"/>
              </a:defRPr>
            </a:lvl1pPr>
            <a:lvl2pPr algn="ctr">
              <a:defRPr sz="1650" b="0">
                <a:solidFill>
                  <a:srgbClr val="152A43"/>
                </a:solidFill>
                <a:latin typeface="Noto Sans CJK KR"/>
                <a:ea typeface="Noto Sans CJK KR"/>
                <a:cs typeface="Noto Sans CJK KR"/>
              </a:defRPr>
            </a:lvl2pPr>
            <a:lvl3pPr algn="ctr">
              <a:defRPr sz="1650" b="0">
                <a:solidFill>
                  <a:srgbClr val="152A43"/>
                </a:solidFill>
                <a:latin typeface="Noto Sans CJK KR"/>
                <a:ea typeface="Noto Sans CJK KR"/>
                <a:cs typeface="Noto Sans CJK KR"/>
              </a:defRPr>
            </a:lvl3pPr>
            <a:lvl4pPr algn="ctr">
              <a:defRPr sz="1650" b="0">
                <a:solidFill>
                  <a:srgbClr val="152A43"/>
                </a:solidFill>
                <a:latin typeface="Noto Sans CJK KR"/>
                <a:ea typeface="Noto Sans CJK KR"/>
                <a:cs typeface="Noto Sans CJK KR"/>
              </a:defRPr>
            </a:lvl4pPr>
            <a:lvl5pPr algn="ctr">
              <a:defRPr sz="1650" b="0">
                <a:solidFill>
                  <a:srgbClr val="152A43"/>
                </a:solidFill>
                <a:latin typeface="Noto Sans CJK KR"/>
                <a:ea typeface="Noto Sans CJK KR"/>
                <a:cs typeface="Noto Sans CJK KR"/>
              </a:defRPr>
            </a:lvl5pPr>
            <a:lvl6pPr algn="ctr">
              <a:defRPr sz="1650" b="0">
                <a:solidFill>
                  <a:srgbClr val="152A43"/>
                </a:solidFill>
                <a:latin typeface="Noto Sans CJK KR"/>
                <a:ea typeface="Noto Sans CJK KR"/>
                <a:cs typeface="Noto Sans CJK KR"/>
              </a:defRPr>
            </a:lvl6pPr>
            <a:lvl7pPr algn="ctr">
              <a:defRPr sz="1650" b="0">
                <a:solidFill>
                  <a:srgbClr val="152A43"/>
                </a:solidFill>
                <a:latin typeface="Noto Sans CJK KR"/>
                <a:ea typeface="Noto Sans CJK KR"/>
                <a:cs typeface="Noto Sans CJK KR"/>
              </a:defRPr>
            </a:lvl7pPr>
            <a:lvl8pPr algn="ctr">
              <a:defRPr sz="1650" b="0">
                <a:solidFill>
                  <a:srgbClr val="152A43"/>
                </a:solidFill>
                <a:latin typeface="Noto Sans CJK KR"/>
                <a:ea typeface="Noto Sans CJK KR"/>
                <a:cs typeface="Noto Sans CJK KR"/>
              </a:defRPr>
            </a:lvl8pPr>
            <a:lvl9pPr algn="ctr">
              <a:defRPr sz="1650" b="0">
                <a:solidFill>
                  <a:srgbClr val="152A43"/>
                </a:solidFill>
                <a:latin typeface="Noto Sans CJK KR"/>
                <a:ea typeface="Noto Sans CJK KR"/>
                <a:cs typeface="Noto Sans CJK KR"/>
              </a:defRPr>
            </a:lvl9pPr>
          </a:lstStyle>
          <a:p xmlns:a="http://schemas.openxmlformats.org/drawingml/2006/main">
            <a:pPr algn="ctr">
              <a:defRPr sz="1650" b="0">
                <a:solidFill>
                  <a:srgbClr val="152A43"/>
                </a:solidFill>
                <a:latin typeface="Noto Sans CJK KR"/>
                <a:ea typeface="Noto Sans CJK KR"/>
                <a:cs typeface="Noto Sans CJK KR"/>
              </a:defRPr>
            </a:pPr>
            <a:r>
              <a:rPr sz="1650" b="0">
                <a:solidFill>
                  <a:srgbClr val="152A43"/>
                </a:solidFill>
                <a:latin typeface="Noto Sans CJK KR"/>
                <a:ea typeface="Noto Sans CJK KR"/>
                <a:cs typeface="Noto Sans CJK KR"/>
              </a:rPr>
              <a:t>반갑습니다!</a:t>
            </a:r>
          </a:p>
        </p:txBody>
      </p:sp>
      <p:sp>
        <p:nvSpPr>
          <p:cNvPr id="7" name="제미나이 이름">
            <a:extLst xmlns:a="http://schemas.openxmlformats.org/drawingml/2006/main">
              <a:ext uri="{FF2B5EF4-FFF2-40B4-BE49-F238E27FC236}">
                <a16:creationId xmlns:a16="http://schemas.microsoft.com/office/drawing/2014/main" id="{5B59CBD4-A619-4D11-954F-5B5A70AC3583}"/>
              </a:ext>
            </a:extLst>
          </p:cNvPr>
          <p:cNvSpPr>
            <a:spLocks xmlns:a="http://schemas.openxmlformats.org/drawingml/2006/main" noGrp="1"/>
          </p:cNvSpPr>
          <p:nvPr/>
        </p:nvSpPr>
        <p:spPr>
          <a:xfrm xmlns:a="http://schemas.openxmlformats.org/drawingml/2006/main">
            <a:off x="5591175" y="1057275"/>
            <a:ext cx="1866900" cy="352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2250" b="1">
                <a:solidFill>
                  <a:srgbClr val="3674D6"/>
                </a:solidFill>
                <a:latin typeface="Noto Sans CJK KR"/>
                <a:ea typeface="Noto Sans CJK KR"/>
                <a:cs typeface="Noto Sans CJK KR"/>
              </a:defRPr>
            </a:defPPr>
            <a:lvl1pPr algn="ctr">
              <a:defRPr sz="2250" b="1">
                <a:solidFill>
                  <a:srgbClr val="3674D6"/>
                </a:solidFill>
                <a:latin typeface="Noto Sans CJK KR"/>
                <a:ea typeface="Noto Sans CJK KR"/>
                <a:cs typeface="Noto Sans CJK KR"/>
              </a:defRPr>
            </a:lvl1pPr>
            <a:lvl2pPr algn="ctr">
              <a:defRPr sz="2250" b="1">
                <a:solidFill>
                  <a:srgbClr val="3674D6"/>
                </a:solidFill>
                <a:latin typeface="Noto Sans CJK KR"/>
                <a:ea typeface="Noto Sans CJK KR"/>
                <a:cs typeface="Noto Sans CJK KR"/>
              </a:defRPr>
            </a:lvl2pPr>
            <a:lvl3pPr algn="ctr">
              <a:defRPr sz="2250" b="1">
                <a:solidFill>
                  <a:srgbClr val="3674D6"/>
                </a:solidFill>
                <a:latin typeface="Noto Sans CJK KR"/>
                <a:ea typeface="Noto Sans CJK KR"/>
                <a:cs typeface="Noto Sans CJK KR"/>
              </a:defRPr>
            </a:lvl3pPr>
            <a:lvl4pPr algn="ctr">
              <a:defRPr sz="2250" b="1">
                <a:solidFill>
                  <a:srgbClr val="3674D6"/>
                </a:solidFill>
                <a:latin typeface="Noto Sans CJK KR"/>
                <a:ea typeface="Noto Sans CJK KR"/>
                <a:cs typeface="Noto Sans CJK KR"/>
              </a:defRPr>
            </a:lvl4pPr>
            <a:lvl5pPr algn="ctr">
              <a:defRPr sz="2250" b="1">
                <a:solidFill>
                  <a:srgbClr val="3674D6"/>
                </a:solidFill>
                <a:latin typeface="Noto Sans CJK KR"/>
                <a:ea typeface="Noto Sans CJK KR"/>
                <a:cs typeface="Noto Sans CJK KR"/>
              </a:defRPr>
            </a:lvl5pPr>
            <a:lvl6pPr algn="ctr">
              <a:defRPr sz="2250" b="1">
                <a:solidFill>
                  <a:srgbClr val="3674D6"/>
                </a:solidFill>
                <a:latin typeface="Noto Sans CJK KR"/>
                <a:ea typeface="Noto Sans CJK KR"/>
                <a:cs typeface="Noto Sans CJK KR"/>
              </a:defRPr>
            </a:lvl6pPr>
            <a:lvl7pPr algn="ctr">
              <a:defRPr sz="2250" b="1">
                <a:solidFill>
                  <a:srgbClr val="3674D6"/>
                </a:solidFill>
                <a:latin typeface="Noto Sans CJK KR"/>
                <a:ea typeface="Noto Sans CJK KR"/>
                <a:cs typeface="Noto Sans CJK KR"/>
              </a:defRPr>
            </a:lvl7pPr>
            <a:lvl8pPr algn="ctr">
              <a:defRPr sz="2250" b="1">
                <a:solidFill>
                  <a:srgbClr val="3674D6"/>
                </a:solidFill>
                <a:latin typeface="Noto Sans CJK KR"/>
                <a:ea typeface="Noto Sans CJK KR"/>
                <a:cs typeface="Noto Sans CJK KR"/>
              </a:defRPr>
            </a:lvl8pPr>
            <a:lvl9pPr algn="ctr">
              <a:defRPr sz="2250" b="1">
                <a:solidFill>
                  <a:srgbClr val="3674D6"/>
                </a:solidFill>
                <a:latin typeface="Noto Sans CJK KR"/>
                <a:ea typeface="Noto Sans CJK KR"/>
                <a:cs typeface="Noto Sans CJK KR"/>
              </a:defRPr>
            </a:lvl9pPr>
          </a:lstStyle>
          <a:p xmlns:a="http://schemas.openxmlformats.org/drawingml/2006/main">
            <a:pPr algn="ctr">
              <a:defRPr sz="2250" b="1">
                <a:solidFill>
                  <a:srgbClr val="3674D6"/>
                </a:solidFill>
                <a:latin typeface="Noto Sans CJK KR"/>
                <a:ea typeface="Noto Sans CJK KR"/>
                <a:cs typeface="Noto Sans CJK KR"/>
              </a:defRPr>
            </a:pPr>
            <a:r>
              <a:rPr sz="2250" b="1">
                <a:solidFill>
                  <a:srgbClr val="3674D6"/>
                </a:solidFill>
                <a:latin typeface="Noto Sans CJK KR"/>
                <a:ea typeface="Noto Sans CJK KR"/>
                <a:cs typeface="Noto Sans CJK KR"/>
              </a:rPr>
              <a:t>제미나이</a:t>
            </a:r>
          </a:p>
        </p:txBody>
      </p:sp>
      <p:sp>
        <p:nvSpPr>
          <p:cNvPr id="8" name="제미나이 인사">
            <a:extLst xmlns:a="http://schemas.openxmlformats.org/drawingml/2006/main">
              <a:ext uri="{FF2B5EF4-FFF2-40B4-BE49-F238E27FC236}">
                <a16:creationId xmlns:a16="http://schemas.microsoft.com/office/drawing/2014/main" id="{2A6EA6BF-2D31-4218-8859-2749655FE196}"/>
              </a:ext>
            </a:extLst>
          </p:cNvPr>
          <p:cNvSpPr>
            <a:spLocks xmlns:a="http://schemas.openxmlformats.org/drawingml/2006/main" noGrp="1"/>
          </p:cNvSpPr>
          <p:nvPr/>
        </p:nvSpPr>
        <p:spPr>
          <a:xfrm xmlns:a="http://schemas.openxmlformats.org/drawingml/2006/main">
            <a:off x="5524500" y="1438275"/>
            <a:ext cx="2000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650" b="0">
                <a:solidFill>
                  <a:srgbClr val="152A43"/>
                </a:solidFill>
                <a:latin typeface="Noto Sans CJK KR"/>
                <a:ea typeface="Noto Sans CJK KR"/>
                <a:cs typeface="Noto Sans CJK KR"/>
              </a:defRPr>
            </a:defPPr>
            <a:lvl1pPr algn="ctr">
              <a:defRPr sz="1650" b="0">
                <a:solidFill>
                  <a:srgbClr val="152A43"/>
                </a:solidFill>
                <a:latin typeface="Noto Sans CJK KR"/>
                <a:ea typeface="Noto Sans CJK KR"/>
                <a:cs typeface="Noto Sans CJK KR"/>
              </a:defRPr>
            </a:lvl1pPr>
            <a:lvl2pPr algn="ctr">
              <a:defRPr sz="1650" b="0">
                <a:solidFill>
                  <a:srgbClr val="152A43"/>
                </a:solidFill>
                <a:latin typeface="Noto Sans CJK KR"/>
                <a:ea typeface="Noto Sans CJK KR"/>
                <a:cs typeface="Noto Sans CJK KR"/>
              </a:defRPr>
            </a:lvl2pPr>
            <a:lvl3pPr algn="ctr">
              <a:defRPr sz="1650" b="0">
                <a:solidFill>
                  <a:srgbClr val="152A43"/>
                </a:solidFill>
                <a:latin typeface="Noto Sans CJK KR"/>
                <a:ea typeface="Noto Sans CJK KR"/>
                <a:cs typeface="Noto Sans CJK KR"/>
              </a:defRPr>
            </a:lvl3pPr>
            <a:lvl4pPr algn="ctr">
              <a:defRPr sz="1650" b="0">
                <a:solidFill>
                  <a:srgbClr val="152A43"/>
                </a:solidFill>
                <a:latin typeface="Noto Sans CJK KR"/>
                <a:ea typeface="Noto Sans CJK KR"/>
                <a:cs typeface="Noto Sans CJK KR"/>
              </a:defRPr>
            </a:lvl4pPr>
            <a:lvl5pPr algn="ctr">
              <a:defRPr sz="1650" b="0">
                <a:solidFill>
                  <a:srgbClr val="152A43"/>
                </a:solidFill>
                <a:latin typeface="Noto Sans CJK KR"/>
                <a:ea typeface="Noto Sans CJK KR"/>
                <a:cs typeface="Noto Sans CJK KR"/>
              </a:defRPr>
            </a:lvl5pPr>
            <a:lvl6pPr algn="ctr">
              <a:defRPr sz="1650" b="0">
                <a:solidFill>
                  <a:srgbClr val="152A43"/>
                </a:solidFill>
                <a:latin typeface="Noto Sans CJK KR"/>
                <a:ea typeface="Noto Sans CJK KR"/>
                <a:cs typeface="Noto Sans CJK KR"/>
              </a:defRPr>
            </a:lvl6pPr>
            <a:lvl7pPr algn="ctr">
              <a:defRPr sz="1650" b="0">
                <a:solidFill>
                  <a:srgbClr val="152A43"/>
                </a:solidFill>
                <a:latin typeface="Noto Sans CJK KR"/>
                <a:ea typeface="Noto Sans CJK KR"/>
                <a:cs typeface="Noto Sans CJK KR"/>
              </a:defRPr>
            </a:lvl7pPr>
            <a:lvl8pPr algn="ctr">
              <a:defRPr sz="1650" b="0">
                <a:solidFill>
                  <a:srgbClr val="152A43"/>
                </a:solidFill>
                <a:latin typeface="Noto Sans CJK KR"/>
                <a:ea typeface="Noto Sans CJK KR"/>
                <a:cs typeface="Noto Sans CJK KR"/>
              </a:defRPr>
            </a:lvl8pPr>
            <a:lvl9pPr algn="ctr">
              <a:defRPr sz="1650" b="0">
                <a:solidFill>
                  <a:srgbClr val="152A43"/>
                </a:solidFill>
                <a:latin typeface="Noto Sans CJK KR"/>
                <a:ea typeface="Noto Sans CJK KR"/>
                <a:cs typeface="Noto Sans CJK KR"/>
              </a:defRPr>
            </a:lvl9pPr>
          </a:lstStyle>
          <a:p xmlns:a="http://schemas.openxmlformats.org/drawingml/2006/main">
            <a:pPr algn="ctr">
              <a:defRPr sz="1650" b="0">
                <a:solidFill>
                  <a:srgbClr val="152A43"/>
                </a:solidFill>
                <a:latin typeface="Noto Sans CJK KR"/>
                <a:ea typeface="Noto Sans CJK KR"/>
                <a:cs typeface="Noto Sans CJK KR"/>
              </a:defRPr>
            </a:pPr>
            <a:r>
              <a:rPr sz="1650" b="0">
                <a:solidFill>
                  <a:srgbClr val="152A43"/>
                </a:solidFill>
                <a:latin typeface="Noto Sans CJK KR"/>
                <a:ea typeface="Noto Sans CJK KR"/>
                <a:cs typeface="Noto Sans CJK KR"/>
              </a:rPr>
              <a:t>잘 부탁드려요!</a:t>
            </a:r>
          </a:p>
        </p:txBody>
      </p:sp>
      <p:sp>
        <p:nvSpPr>
          <p:cNvPr id="9" name="멀리서 들리는 인사">
            <a:extLst xmlns:a="http://schemas.openxmlformats.org/drawingml/2006/main">
              <a:ext uri="{FF2B5EF4-FFF2-40B4-BE49-F238E27FC236}">
                <a16:creationId xmlns:a16="http://schemas.microsoft.com/office/drawing/2014/main" id="{CE26CABF-5746-434C-A734-0B92B1863B25}"/>
              </a:ext>
            </a:extLst>
          </p:cNvPr>
          <p:cNvSpPr>
            <a:spLocks xmlns:a="http://schemas.openxmlformats.org/drawingml/2006/main" noGrp="1"/>
          </p:cNvSpPr>
          <p:nvPr/>
        </p:nvSpPr>
        <p:spPr>
          <a:xfrm xmlns:a="http://schemas.openxmlformats.org/drawingml/2006/main">
            <a:off x="7829550" y="2305050"/>
            <a:ext cx="3524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2025" b="1">
                <a:solidFill>
                  <a:srgbClr val="354456"/>
                </a:solidFill>
                <a:latin typeface="Noto Sans CJK KR"/>
                <a:ea typeface="Noto Sans CJK KR"/>
                <a:cs typeface="Noto Sans CJK KR"/>
              </a:defRPr>
            </a:defPPr>
            <a:lvl1pPr algn="ctr">
              <a:defRPr sz="2025" b="1">
                <a:solidFill>
                  <a:srgbClr val="354456"/>
                </a:solidFill>
                <a:latin typeface="Noto Sans CJK KR"/>
                <a:ea typeface="Noto Sans CJK KR"/>
                <a:cs typeface="Noto Sans CJK KR"/>
              </a:defRPr>
            </a:lvl1pPr>
            <a:lvl2pPr algn="ctr">
              <a:defRPr sz="2025" b="1">
                <a:solidFill>
                  <a:srgbClr val="354456"/>
                </a:solidFill>
                <a:latin typeface="Noto Sans CJK KR"/>
                <a:ea typeface="Noto Sans CJK KR"/>
                <a:cs typeface="Noto Sans CJK KR"/>
              </a:defRPr>
            </a:lvl2pPr>
            <a:lvl3pPr algn="ctr">
              <a:defRPr sz="2025" b="1">
                <a:solidFill>
                  <a:srgbClr val="354456"/>
                </a:solidFill>
                <a:latin typeface="Noto Sans CJK KR"/>
                <a:ea typeface="Noto Sans CJK KR"/>
                <a:cs typeface="Noto Sans CJK KR"/>
              </a:defRPr>
            </a:lvl3pPr>
            <a:lvl4pPr algn="ctr">
              <a:defRPr sz="2025" b="1">
                <a:solidFill>
                  <a:srgbClr val="354456"/>
                </a:solidFill>
                <a:latin typeface="Noto Sans CJK KR"/>
                <a:ea typeface="Noto Sans CJK KR"/>
                <a:cs typeface="Noto Sans CJK KR"/>
              </a:defRPr>
            </a:lvl4pPr>
            <a:lvl5pPr algn="ctr">
              <a:defRPr sz="2025" b="1">
                <a:solidFill>
                  <a:srgbClr val="354456"/>
                </a:solidFill>
                <a:latin typeface="Noto Sans CJK KR"/>
                <a:ea typeface="Noto Sans CJK KR"/>
                <a:cs typeface="Noto Sans CJK KR"/>
              </a:defRPr>
            </a:lvl5pPr>
            <a:lvl6pPr algn="ctr">
              <a:defRPr sz="2025" b="1">
                <a:solidFill>
                  <a:srgbClr val="354456"/>
                </a:solidFill>
                <a:latin typeface="Noto Sans CJK KR"/>
                <a:ea typeface="Noto Sans CJK KR"/>
                <a:cs typeface="Noto Sans CJK KR"/>
              </a:defRPr>
            </a:lvl6pPr>
            <a:lvl7pPr algn="ctr">
              <a:defRPr sz="2025" b="1">
                <a:solidFill>
                  <a:srgbClr val="354456"/>
                </a:solidFill>
                <a:latin typeface="Noto Sans CJK KR"/>
                <a:ea typeface="Noto Sans CJK KR"/>
                <a:cs typeface="Noto Sans CJK KR"/>
              </a:defRPr>
            </a:lvl7pPr>
            <a:lvl8pPr algn="ctr">
              <a:defRPr sz="2025" b="1">
                <a:solidFill>
                  <a:srgbClr val="354456"/>
                </a:solidFill>
                <a:latin typeface="Noto Sans CJK KR"/>
                <a:ea typeface="Noto Sans CJK KR"/>
                <a:cs typeface="Noto Sans CJK KR"/>
              </a:defRPr>
            </a:lvl8pPr>
            <a:lvl9pPr algn="ctr">
              <a:defRPr sz="2025" b="1">
                <a:solidFill>
                  <a:srgbClr val="354456"/>
                </a:solidFill>
                <a:latin typeface="Noto Sans CJK KR"/>
                <a:ea typeface="Noto Sans CJK KR"/>
                <a:cs typeface="Noto Sans CJK KR"/>
              </a:defRPr>
            </a:lvl9pPr>
          </a:lstStyle>
          <a:p xmlns:a="http://schemas.openxmlformats.org/drawingml/2006/main">
            <a:pPr algn="ctr">
              <a:defRPr sz="2025" b="1">
                <a:solidFill>
                  <a:srgbClr val="354456"/>
                </a:solidFill>
                <a:latin typeface="Noto Sans CJK KR"/>
                <a:ea typeface="Noto Sans CJK KR"/>
                <a:cs typeface="Noto Sans CJK KR"/>
              </a:defRPr>
            </a:pPr>
            <a:r>
              <a:rPr sz="2025" b="1">
                <a:solidFill>
                  <a:srgbClr val="354456"/>
                </a:solidFill>
                <a:latin typeface="Noto Sans CJK KR"/>
                <a:ea typeface="Noto Sans CJK KR"/>
                <a:cs typeface="Noto Sans CJK KR"/>
              </a:rPr>
              <a:t>“저희도 같이 가요!”</a:t>
            </a:r>
          </a:p>
        </p:txBody>
      </p:sp>
      <p:sp>
        <p:nvSpPr>
          <p:cNvPr id="10" name="달려오는 동료들">
            <a:extLst xmlns:a="http://schemas.openxmlformats.org/drawingml/2006/main">
              <a:ext uri="{FF2B5EF4-FFF2-40B4-BE49-F238E27FC236}">
                <a16:creationId xmlns:a16="http://schemas.microsoft.com/office/drawing/2014/main" id="{ED84FBB0-0AEE-474E-BE33-92FB69393818}"/>
              </a:ext>
            </a:extLst>
          </p:cNvPr>
          <p:cNvSpPr>
            <a:spLocks xmlns:a="http://schemas.openxmlformats.org/drawingml/2006/main" noGrp="1"/>
          </p:cNvSpPr>
          <p:nvPr/>
        </p:nvSpPr>
        <p:spPr>
          <a:xfrm xmlns:a="http://schemas.openxmlformats.org/drawingml/2006/main">
            <a:off x="7800975" y="2733675"/>
            <a:ext cx="3562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536779"/>
                </a:solidFill>
                <a:latin typeface="Noto Sans CJK KR"/>
                <a:ea typeface="Noto Sans CJK KR"/>
                <a:cs typeface="Noto Sans CJK KR"/>
              </a:defRPr>
            </a:defPPr>
            <a:lvl1pPr algn="ctr">
              <a:defRPr sz="1425" b="0">
                <a:solidFill>
                  <a:srgbClr val="536779"/>
                </a:solidFill>
                <a:latin typeface="Noto Sans CJK KR"/>
                <a:ea typeface="Noto Sans CJK KR"/>
                <a:cs typeface="Noto Sans CJK KR"/>
              </a:defRPr>
            </a:lvl1pPr>
            <a:lvl2pPr algn="ctr">
              <a:defRPr sz="1425" b="0">
                <a:solidFill>
                  <a:srgbClr val="536779"/>
                </a:solidFill>
                <a:latin typeface="Noto Sans CJK KR"/>
                <a:ea typeface="Noto Sans CJK KR"/>
                <a:cs typeface="Noto Sans CJK KR"/>
              </a:defRPr>
            </a:lvl2pPr>
            <a:lvl3pPr algn="ctr">
              <a:defRPr sz="1425" b="0">
                <a:solidFill>
                  <a:srgbClr val="536779"/>
                </a:solidFill>
                <a:latin typeface="Noto Sans CJK KR"/>
                <a:ea typeface="Noto Sans CJK KR"/>
                <a:cs typeface="Noto Sans CJK KR"/>
              </a:defRPr>
            </a:lvl3pPr>
            <a:lvl4pPr algn="ctr">
              <a:defRPr sz="1425" b="0">
                <a:solidFill>
                  <a:srgbClr val="536779"/>
                </a:solidFill>
                <a:latin typeface="Noto Sans CJK KR"/>
                <a:ea typeface="Noto Sans CJK KR"/>
                <a:cs typeface="Noto Sans CJK KR"/>
              </a:defRPr>
            </a:lvl4pPr>
            <a:lvl5pPr algn="ctr">
              <a:defRPr sz="1425" b="0">
                <a:solidFill>
                  <a:srgbClr val="536779"/>
                </a:solidFill>
                <a:latin typeface="Noto Sans CJK KR"/>
                <a:ea typeface="Noto Sans CJK KR"/>
                <a:cs typeface="Noto Sans CJK KR"/>
              </a:defRPr>
            </a:lvl5pPr>
            <a:lvl6pPr algn="ctr">
              <a:defRPr sz="1425" b="0">
                <a:solidFill>
                  <a:srgbClr val="536779"/>
                </a:solidFill>
                <a:latin typeface="Noto Sans CJK KR"/>
                <a:ea typeface="Noto Sans CJK KR"/>
                <a:cs typeface="Noto Sans CJK KR"/>
              </a:defRPr>
            </a:lvl6pPr>
            <a:lvl7pPr algn="ctr">
              <a:defRPr sz="1425" b="0">
                <a:solidFill>
                  <a:srgbClr val="536779"/>
                </a:solidFill>
                <a:latin typeface="Noto Sans CJK KR"/>
                <a:ea typeface="Noto Sans CJK KR"/>
                <a:cs typeface="Noto Sans CJK KR"/>
              </a:defRPr>
            </a:lvl7pPr>
            <a:lvl8pPr algn="ctr">
              <a:defRPr sz="1425" b="0">
                <a:solidFill>
                  <a:srgbClr val="536779"/>
                </a:solidFill>
                <a:latin typeface="Noto Sans CJK KR"/>
                <a:ea typeface="Noto Sans CJK KR"/>
                <a:cs typeface="Noto Sans CJK KR"/>
              </a:defRPr>
            </a:lvl8pPr>
            <a:lvl9pPr algn="ctr">
              <a:defRPr sz="1425" b="0">
                <a:solidFill>
                  <a:srgbClr val="536779"/>
                </a:solidFill>
                <a:latin typeface="Noto Sans CJK KR"/>
                <a:ea typeface="Noto Sans CJK KR"/>
                <a:cs typeface="Noto Sans CJK KR"/>
              </a:defRPr>
            </a:lvl9pPr>
          </a:lstStyle>
          <a:p xmlns:a="http://schemas.openxmlformats.org/drawingml/2006/main">
            <a:pPr algn="ctr">
              <a:defRPr sz="1425" b="0">
                <a:solidFill>
                  <a:srgbClr val="536779"/>
                </a:solidFill>
                <a:latin typeface="Noto Sans CJK KR"/>
                <a:ea typeface="Noto Sans CJK KR"/>
                <a:cs typeface="Noto Sans CJK KR"/>
              </a:defRPr>
            </a:pPr>
            <a:r>
              <a:rPr sz="1425" b="0">
                <a:solidFill>
                  <a:srgbClr val="536779"/>
                </a:solidFill>
                <a:latin typeface="Noto Sans CJK KR"/>
                <a:ea typeface="Noto Sans CJK KR"/>
                <a:cs typeface="Noto Sans CJK KR"/>
              </a:rPr>
              <a:t>헉헉… 잠깐만요!</a:t>
            </a:r>
          </a:p>
        </p:txBody>
      </p:sp>
      <p:sp>
        <p:nvSpPr>
          <p:cNvPr id="11" name="그록 이름">
            <a:extLst xmlns:a="http://schemas.openxmlformats.org/drawingml/2006/main">
              <a:ext uri="{FF2B5EF4-FFF2-40B4-BE49-F238E27FC236}">
                <a16:creationId xmlns:a16="http://schemas.microsoft.com/office/drawing/2014/main" id="{23FAF865-B5B3-4FF7-8664-DED4A92E40CD}"/>
              </a:ext>
            </a:extLst>
          </p:cNvPr>
          <p:cNvSpPr>
            <a:spLocks xmlns:a="http://schemas.openxmlformats.org/drawingml/2006/main" noGrp="1"/>
          </p:cNvSpPr>
          <p:nvPr/>
        </p:nvSpPr>
        <p:spPr>
          <a:xfrm xmlns:a="http://schemas.openxmlformats.org/drawingml/2006/main">
            <a:off x="7991475" y="3067050"/>
            <a:ext cx="895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1">
                <a:solidFill>
                  <a:srgbClr val="202020"/>
                </a:solidFill>
                <a:latin typeface="Noto Sans CJK KR"/>
                <a:ea typeface="Noto Sans CJK KR"/>
                <a:cs typeface="Noto Sans CJK KR"/>
              </a:defRPr>
            </a:defPPr>
            <a:lvl1pPr algn="ctr">
              <a:defRPr sz="1425" b="1">
                <a:solidFill>
                  <a:srgbClr val="202020"/>
                </a:solidFill>
                <a:latin typeface="Noto Sans CJK KR"/>
                <a:ea typeface="Noto Sans CJK KR"/>
                <a:cs typeface="Noto Sans CJK KR"/>
              </a:defRPr>
            </a:lvl1pPr>
            <a:lvl2pPr algn="ctr">
              <a:defRPr sz="1425" b="1">
                <a:solidFill>
                  <a:srgbClr val="202020"/>
                </a:solidFill>
                <a:latin typeface="Noto Sans CJK KR"/>
                <a:ea typeface="Noto Sans CJK KR"/>
                <a:cs typeface="Noto Sans CJK KR"/>
              </a:defRPr>
            </a:lvl2pPr>
            <a:lvl3pPr algn="ctr">
              <a:defRPr sz="1425" b="1">
                <a:solidFill>
                  <a:srgbClr val="202020"/>
                </a:solidFill>
                <a:latin typeface="Noto Sans CJK KR"/>
                <a:ea typeface="Noto Sans CJK KR"/>
                <a:cs typeface="Noto Sans CJK KR"/>
              </a:defRPr>
            </a:lvl3pPr>
            <a:lvl4pPr algn="ctr">
              <a:defRPr sz="1425" b="1">
                <a:solidFill>
                  <a:srgbClr val="202020"/>
                </a:solidFill>
                <a:latin typeface="Noto Sans CJK KR"/>
                <a:ea typeface="Noto Sans CJK KR"/>
                <a:cs typeface="Noto Sans CJK KR"/>
              </a:defRPr>
            </a:lvl4pPr>
            <a:lvl5pPr algn="ctr">
              <a:defRPr sz="1425" b="1">
                <a:solidFill>
                  <a:srgbClr val="202020"/>
                </a:solidFill>
                <a:latin typeface="Noto Sans CJK KR"/>
                <a:ea typeface="Noto Sans CJK KR"/>
                <a:cs typeface="Noto Sans CJK KR"/>
              </a:defRPr>
            </a:lvl5pPr>
            <a:lvl6pPr algn="ctr">
              <a:defRPr sz="1425" b="1">
                <a:solidFill>
                  <a:srgbClr val="202020"/>
                </a:solidFill>
                <a:latin typeface="Noto Sans CJK KR"/>
                <a:ea typeface="Noto Sans CJK KR"/>
                <a:cs typeface="Noto Sans CJK KR"/>
              </a:defRPr>
            </a:lvl6pPr>
            <a:lvl7pPr algn="ctr">
              <a:defRPr sz="1425" b="1">
                <a:solidFill>
                  <a:srgbClr val="202020"/>
                </a:solidFill>
                <a:latin typeface="Noto Sans CJK KR"/>
                <a:ea typeface="Noto Sans CJK KR"/>
                <a:cs typeface="Noto Sans CJK KR"/>
              </a:defRPr>
            </a:lvl7pPr>
            <a:lvl8pPr algn="ctr">
              <a:defRPr sz="1425" b="1">
                <a:solidFill>
                  <a:srgbClr val="202020"/>
                </a:solidFill>
                <a:latin typeface="Noto Sans CJK KR"/>
                <a:ea typeface="Noto Sans CJK KR"/>
                <a:cs typeface="Noto Sans CJK KR"/>
              </a:defRPr>
            </a:lvl8pPr>
            <a:lvl9pPr algn="ctr">
              <a:defRPr sz="1425" b="1">
                <a:solidFill>
                  <a:srgbClr val="202020"/>
                </a:solidFill>
                <a:latin typeface="Noto Sans CJK KR"/>
                <a:ea typeface="Noto Sans CJK KR"/>
                <a:cs typeface="Noto Sans CJK KR"/>
              </a:defRPr>
            </a:lvl9pPr>
          </a:lstStyle>
          <a:p xmlns:a="http://schemas.openxmlformats.org/drawingml/2006/main">
            <a:pPr algn="ctr">
              <a:defRPr sz="1425" b="1">
                <a:solidFill>
                  <a:srgbClr val="202020"/>
                </a:solidFill>
                <a:latin typeface="Noto Sans CJK KR"/>
                <a:ea typeface="Noto Sans CJK KR"/>
                <a:cs typeface="Noto Sans CJK KR"/>
              </a:defRPr>
            </a:pPr>
            <a:r>
              <a:rPr sz="1425" b="1">
                <a:solidFill>
                  <a:srgbClr val="202020"/>
                </a:solidFill>
                <a:latin typeface="Noto Sans CJK KR"/>
                <a:ea typeface="Noto Sans CJK KR"/>
                <a:cs typeface="Noto Sans CJK KR"/>
              </a:rPr>
              <a:t>그록</a:t>
            </a:r>
          </a:p>
        </p:txBody>
      </p:sp>
      <p:sp>
        <p:nvSpPr>
          <p:cNvPr id="12" name="딥시크 이름">
            <a:extLst xmlns:a="http://schemas.openxmlformats.org/drawingml/2006/main">
              <a:ext uri="{FF2B5EF4-FFF2-40B4-BE49-F238E27FC236}">
                <a16:creationId xmlns:a16="http://schemas.microsoft.com/office/drawing/2014/main" id="{276948AA-9CDC-45BB-A5D2-5238988BD3A5}"/>
              </a:ext>
            </a:extLst>
          </p:cNvPr>
          <p:cNvSpPr>
            <a:spLocks xmlns:a="http://schemas.openxmlformats.org/drawingml/2006/main" noGrp="1"/>
          </p:cNvSpPr>
          <p:nvPr/>
        </p:nvSpPr>
        <p:spPr>
          <a:xfrm xmlns:a="http://schemas.openxmlformats.org/drawingml/2006/main">
            <a:off x="8858250" y="3067050"/>
            <a:ext cx="895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1">
                <a:solidFill>
                  <a:srgbClr val="315BCE"/>
                </a:solidFill>
                <a:latin typeface="Noto Sans CJK KR"/>
                <a:ea typeface="Noto Sans CJK KR"/>
                <a:cs typeface="Noto Sans CJK KR"/>
              </a:defRPr>
            </a:defPPr>
            <a:lvl1pPr algn="ctr">
              <a:defRPr sz="1425" b="1">
                <a:solidFill>
                  <a:srgbClr val="315BCE"/>
                </a:solidFill>
                <a:latin typeface="Noto Sans CJK KR"/>
                <a:ea typeface="Noto Sans CJK KR"/>
                <a:cs typeface="Noto Sans CJK KR"/>
              </a:defRPr>
            </a:lvl1pPr>
            <a:lvl2pPr algn="ctr">
              <a:defRPr sz="1425" b="1">
                <a:solidFill>
                  <a:srgbClr val="315BCE"/>
                </a:solidFill>
                <a:latin typeface="Noto Sans CJK KR"/>
                <a:ea typeface="Noto Sans CJK KR"/>
                <a:cs typeface="Noto Sans CJK KR"/>
              </a:defRPr>
            </a:lvl2pPr>
            <a:lvl3pPr algn="ctr">
              <a:defRPr sz="1425" b="1">
                <a:solidFill>
                  <a:srgbClr val="315BCE"/>
                </a:solidFill>
                <a:latin typeface="Noto Sans CJK KR"/>
                <a:ea typeface="Noto Sans CJK KR"/>
                <a:cs typeface="Noto Sans CJK KR"/>
              </a:defRPr>
            </a:lvl3pPr>
            <a:lvl4pPr algn="ctr">
              <a:defRPr sz="1425" b="1">
                <a:solidFill>
                  <a:srgbClr val="315BCE"/>
                </a:solidFill>
                <a:latin typeface="Noto Sans CJK KR"/>
                <a:ea typeface="Noto Sans CJK KR"/>
                <a:cs typeface="Noto Sans CJK KR"/>
              </a:defRPr>
            </a:lvl4pPr>
            <a:lvl5pPr algn="ctr">
              <a:defRPr sz="1425" b="1">
                <a:solidFill>
                  <a:srgbClr val="315BCE"/>
                </a:solidFill>
                <a:latin typeface="Noto Sans CJK KR"/>
                <a:ea typeface="Noto Sans CJK KR"/>
                <a:cs typeface="Noto Sans CJK KR"/>
              </a:defRPr>
            </a:lvl5pPr>
            <a:lvl6pPr algn="ctr">
              <a:defRPr sz="1425" b="1">
                <a:solidFill>
                  <a:srgbClr val="315BCE"/>
                </a:solidFill>
                <a:latin typeface="Noto Sans CJK KR"/>
                <a:ea typeface="Noto Sans CJK KR"/>
                <a:cs typeface="Noto Sans CJK KR"/>
              </a:defRPr>
            </a:lvl6pPr>
            <a:lvl7pPr algn="ctr">
              <a:defRPr sz="1425" b="1">
                <a:solidFill>
                  <a:srgbClr val="315BCE"/>
                </a:solidFill>
                <a:latin typeface="Noto Sans CJK KR"/>
                <a:ea typeface="Noto Sans CJK KR"/>
                <a:cs typeface="Noto Sans CJK KR"/>
              </a:defRPr>
            </a:lvl7pPr>
            <a:lvl8pPr algn="ctr">
              <a:defRPr sz="1425" b="1">
                <a:solidFill>
                  <a:srgbClr val="315BCE"/>
                </a:solidFill>
                <a:latin typeface="Noto Sans CJK KR"/>
                <a:ea typeface="Noto Sans CJK KR"/>
                <a:cs typeface="Noto Sans CJK KR"/>
              </a:defRPr>
            </a:lvl8pPr>
            <a:lvl9pPr algn="ctr">
              <a:defRPr sz="1425" b="1">
                <a:solidFill>
                  <a:srgbClr val="315BCE"/>
                </a:solidFill>
                <a:latin typeface="Noto Sans CJK KR"/>
                <a:ea typeface="Noto Sans CJK KR"/>
                <a:cs typeface="Noto Sans CJK KR"/>
              </a:defRPr>
            </a:lvl9pPr>
          </a:lstStyle>
          <a:p xmlns:a="http://schemas.openxmlformats.org/drawingml/2006/main">
            <a:pPr algn="ctr">
              <a:defRPr sz="1425" b="1">
                <a:solidFill>
                  <a:srgbClr val="315BCE"/>
                </a:solidFill>
                <a:latin typeface="Noto Sans CJK KR"/>
                <a:ea typeface="Noto Sans CJK KR"/>
                <a:cs typeface="Noto Sans CJK KR"/>
              </a:defRPr>
            </a:pPr>
            <a:r>
              <a:rPr sz="1425" b="1">
                <a:solidFill>
                  <a:srgbClr val="315BCE"/>
                </a:solidFill>
                <a:latin typeface="Noto Sans CJK KR"/>
                <a:ea typeface="Noto Sans CJK KR"/>
                <a:cs typeface="Noto Sans CJK KR"/>
              </a:rPr>
              <a:t>딥시크</a:t>
            </a:r>
          </a:p>
        </p:txBody>
      </p:sp>
      <p:sp>
        <p:nvSpPr>
          <p:cNvPr id="13" name="메타 뮤즈 이름">
            <a:extLst xmlns:a="http://schemas.openxmlformats.org/drawingml/2006/main">
              <a:ext uri="{FF2B5EF4-FFF2-40B4-BE49-F238E27FC236}">
                <a16:creationId xmlns:a16="http://schemas.microsoft.com/office/drawing/2014/main" id="{EEF15504-AA0A-4C12-8C28-60749E793559}"/>
              </a:ext>
            </a:extLst>
          </p:cNvPr>
          <p:cNvSpPr>
            <a:spLocks xmlns:a="http://schemas.openxmlformats.org/drawingml/2006/main" noGrp="1"/>
          </p:cNvSpPr>
          <p:nvPr/>
        </p:nvSpPr>
        <p:spPr>
          <a:xfrm xmlns:a="http://schemas.openxmlformats.org/drawingml/2006/main">
            <a:off x="9734550" y="3067050"/>
            <a:ext cx="12001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1">
                <a:solidFill>
                  <a:srgbClr val="0866D9"/>
                </a:solidFill>
                <a:latin typeface="Noto Sans CJK KR"/>
                <a:ea typeface="Noto Sans CJK KR"/>
                <a:cs typeface="Noto Sans CJK KR"/>
              </a:defRPr>
            </a:defPPr>
            <a:lvl1pPr algn="ctr">
              <a:defRPr sz="1425" b="1">
                <a:solidFill>
                  <a:srgbClr val="0866D9"/>
                </a:solidFill>
                <a:latin typeface="Noto Sans CJK KR"/>
                <a:ea typeface="Noto Sans CJK KR"/>
                <a:cs typeface="Noto Sans CJK KR"/>
              </a:defRPr>
            </a:lvl1pPr>
            <a:lvl2pPr algn="ctr">
              <a:defRPr sz="1425" b="1">
                <a:solidFill>
                  <a:srgbClr val="0866D9"/>
                </a:solidFill>
                <a:latin typeface="Noto Sans CJK KR"/>
                <a:ea typeface="Noto Sans CJK KR"/>
                <a:cs typeface="Noto Sans CJK KR"/>
              </a:defRPr>
            </a:lvl2pPr>
            <a:lvl3pPr algn="ctr">
              <a:defRPr sz="1425" b="1">
                <a:solidFill>
                  <a:srgbClr val="0866D9"/>
                </a:solidFill>
                <a:latin typeface="Noto Sans CJK KR"/>
                <a:ea typeface="Noto Sans CJK KR"/>
                <a:cs typeface="Noto Sans CJK KR"/>
              </a:defRPr>
            </a:lvl3pPr>
            <a:lvl4pPr algn="ctr">
              <a:defRPr sz="1425" b="1">
                <a:solidFill>
                  <a:srgbClr val="0866D9"/>
                </a:solidFill>
                <a:latin typeface="Noto Sans CJK KR"/>
                <a:ea typeface="Noto Sans CJK KR"/>
                <a:cs typeface="Noto Sans CJK KR"/>
              </a:defRPr>
            </a:lvl4pPr>
            <a:lvl5pPr algn="ctr">
              <a:defRPr sz="1425" b="1">
                <a:solidFill>
                  <a:srgbClr val="0866D9"/>
                </a:solidFill>
                <a:latin typeface="Noto Sans CJK KR"/>
                <a:ea typeface="Noto Sans CJK KR"/>
                <a:cs typeface="Noto Sans CJK KR"/>
              </a:defRPr>
            </a:lvl5pPr>
            <a:lvl6pPr algn="ctr">
              <a:defRPr sz="1425" b="1">
                <a:solidFill>
                  <a:srgbClr val="0866D9"/>
                </a:solidFill>
                <a:latin typeface="Noto Sans CJK KR"/>
                <a:ea typeface="Noto Sans CJK KR"/>
                <a:cs typeface="Noto Sans CJK KR"/>
              </a:defRPr>
            </a:lvl6pPr>
            <a:lvl7pPr algn="ctr">
              <a:defRPr sz="1425" b="1">
                <a:solidFill>
                  <a:srgbClr val="0866D9"/>
                </a:solidFill>
                <a:latin typeface="Noto Sans CJK KR"/>
                <a:ea typeface="Noto Sans CJK KR"/>
                <a:cs typeface="Noto Sans CJK KR"/>
              </a:defRPr>
            </a:lvl7pPr>
            <a:lvl8pPr algn="ctr">
              <a:defRPr sz="1425" b="1">
                <a:solidFill>
                  <a:srgbClr val="0866D9"/>
                </a:solidFill>
                <a:latin typeface="Noto Sans CJK KR"/>
                <a:ea typeface="Noto Sans CJK KR"/>
                <a:cs typeface="Noto Sans CJK KR"/>
              </a:defRPr>
            </a:lvl8pPr>
            <a:lvl9pPr algn="ctr">
              <a:defRPr sz="1425" b="1">
                <a:solidFill>
                  <a:srgbClr val="0866D9"/>
                </a:solidFill>
                <a:latin typeface="Noto Sans CJK KR"/>
                <a:ea typeface="Noto Sans CJK KR"/>
                <a:cs typeface="Noto Sans CJK KR"/>
              </a:defRPr>
            </a:lvl9pPr>
          </a:lstStyle>
          <a:p xmlns:a="http://schemas.openxmlformats.org/drawingml/2006/main">
            <a:pPr algn="ctr">
              <a:defRPr sz="1425" b="1">
                <a:solidFill>
                  <a:srgbClr val="0866D9"/>
                </a:solidFill>
                <a:latin typeface="Noto Sans CJK KR"/>
                <a:ea typeface="Noto Sans CJK KR"/>
                <a:cs typeface="Noto Sans CJK KR"/>
              </a:defRPr>
            </a:pPr>
            <a:r>
              <a:rPr sz="1425" b="1">
                <a:solidFill>
                  <a:srgbClr val="0866D9"/>
                </a:solidFill>
                <a:latin typeface="Noto Sans CJK KR"/>
                <a:ea typeface="Noto Sans CJK KR"/>
                <a:cs typeface="Noto Sans CJK KR"/>
              </a:rPr>
              <a:t>메타 뮤즈</a:t>
            </a:r>
          </a:p>
        </p:txBody>
      </p:sp>
      <p:sp>
        <p:nvSpPr>
          <p:cNvPr id="14" name="의인화 안내">
            <a:extLst xmlns:a="http://schemas.openxmlformats.org/drawingml/2006/main">
              <a:ext uri="{FF2B5EF4-FFF2-40B4-BE49-F238E27FC236}">
                <a16:creationId xmlns:a16="http://schemas.microsoft.com/office/drawing/2014/main" id="{B7BA5BFC-4423-4EB1-B45C-E792ABD6F4E5}"/>
              </a:ext>
            </a:extLst>
          </p:cNvPr>
          <p:cNvSpPr>
            <a:spLocks xmlns:a="http://schemas.openxmlformats.org/drawingml/2006/main" noGrp="1"/>
          </p:cNvSpPr>
          <p:nvPr/>
        </p:nvSpPr>
        <p:spPr>
          <a:xfrm xmlns:a="http://schemas.openxmlformats.org/drawingml/2006/main">
            <a:off x="590550" y="6115050"/>
            <a:ext cx="10953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200" b="0">
                <a:solidFill>
                  <a:srgbClr val="536779"/>
                </a:solidFill>
                <a:latin typeface="Noto Sans CJK KR"/>
                <a:ea typeface="Noto Sans CJK KR"/>
                <a:cs typeface="Noto Sans CJK KR"/>
              </a:defRPr>
            </a:defPPr>
            <a:lvl1pPr algn="l">
              <a:defRPr sz="1200" b="0">
                <a:solidFill>
                  <a:srgbClr val="536779"/>
                </a:solidFill>
                <a:latin typeface="Noto Sans CJK KR"/>
                <a:ea typeface="Noto Sans CJK KR"/>
                <a:cs typeface="Noto Sans CJK KR"/>
              </a:defRPr>
            </a:lvl1pPr>
            <a:lvl2pPr algn="l">
              <a:defRPr sz="1200" b="0">
                <a:solidFill>
                  <a:srgbClr val="536779"/>
                </a:solidFill>
                <a:latin typeface="Noto Sans CJK KR"/>
                <a:ea typeface="Noto Sans CJK KR"/>
                <a:cs typeface="Noto Sans CJK KR"/>
              </a:defRPr>
            </a:lvl2pPr>
            <a:lvl3pPr algn="l">
              <a:defRPr sz="1200" b="0">
                <a:solidFill>
                  <a:srgbClr val="536779"/>
                </a:solidFill>
                <a:latin typeface="Noto Sans CJK KR"/>
                <a:ea typeface="Noto Sans CJK KR"/>
                <a:cs typeface="Noto Sans CJK KR"/>
              </a:defRPr>
            </a:lvl3pPr>
            <a:lvl4pPr algn="l">
              <a:defRPr sz="1200" b="0">
                <a:solidFill>
                  <a:srgbClr val="536779"/>
                </a:solidFill>
                <a:latin typeface="Noto Sans CJK KR"/>
                <a:ea typeface="Noto Sans CJK KR"/>
                <a:cs typeface="Noto Sans CJK KR"/>
              </a:defRPr>
            </a:lvl4pPr>
            <a:lvl5pPr algn="l">
              <a:defRPr sz="1200" b="0">
                <a:solidFill>
                  <a:srgbClr val="536779"/>
                </a:solidFill>
                <a:latin typeface="Noto Sans CJK KR"/>
                <a:ea typeface="Noto Sans CJK KR"/>
                <a:cs typeface="Noto Sans CJK KR"/>
              </a:defRPr>
            </a:lvl5pPr>
            <a:lvl6pPr algn="l">
              <a:defRPr sz="1200" b="0">
                <a:solidFill>
                  <a:srgbClr val="536779"/>
                </a:solidFill>
                <a:latin typeface="Noto Sans CJK KR"/>
                <a:ea typeface="Noto Sans CJK KR"/>
                <a:cs typeface="Noto Sans CJK KR"/>
              </a:defRPr>
            </a:lvl6pPr>
            <a:lvl7pPr algn="l">
              <a:defRPr sz="1200" b="0">
                <a:solidFill>
                  <a:srgbClr val="536779"/>
                </a:solidFill>
                <a:latin typeface="Noto Sans CJK KR"/>
                <a:ea typeface="Noto Sans CJK KR"/>
                <a:cs typeface="Noto Sans CJK KR"/>
              </a:defRPr>
            </a:lvl7pPr>
            <a:lvl8pPr algn="l">
              <a:defRPr sz="1200" b="0">
                <a:solidFill>
                  <a:srgbClr val="536779"/>
                </a:solidFill>
                <a:latin typeface="Noto Sans CJK KR"/>
                <a:ea typeface="Noto Sans CJK KR"/>
                <a:cs typeface="Noto Sans CJK KR"/>
              </a:defRPr>
            </a:lvl8pPr>
            <a:lvl9pPr algn="l">
              <a:defRPr sz="1200" b="0">
                <a:solidFill>
                  <a:srgbClr val="536779"/>
                </a:solidFill>
                <a:latin typeface="Noto Sans CJK KR"/>
                <a:ea typeface="Noto Sans CJK KR"/>
                <a:cs typeface="Noto Sans CJK KR"/>
              </a:defRPr>
            </a:lvl9pPr>
          </a:lstStyle>
          <a:p xmlns:a="http://schemas.openxmlformats.org/drawingml/2006/main">
            <a:pPr algn="l">
              <a:defRPr sz="1200" b="0">
                <a:solidFill>
                  <a:srgbClr val="536779"/>
                </a:solidFill>
                <a:latin typeface="Noto Sans CJK KR"/>
                <a:ea typeface="Noto Sans CJK KR"/>
                <a:cs typeface="Noto Sans CJK KR"/>
              </a:defRPr>
            </a:pPr>
            <a:r>
              <a:rPr sz="1200" b="0">
                <a:solidFill>
                  <a:srgbClr val="536779"/>
                </a:solidFill>
                <a:latin typeface="Noto Sans CJK KR"/>
                <a:ea typeface="Noto Sans CJK KR"/>
                <a:cs typeface="Noto Sans CJK KR"/>
              </a:rPr>
              <a:t>‘3대장’은 강의용 별칭이며, 캐릭터와 장면은 의인화한 비유입니다.</a:t>
            </a:r>
          </a:p>
        </p:txBody>
      </p:sp>
      <p:sp>
        <p:nvSpPr>
          <p:cNvPr id="15" name="강의 꼬리말">
            <a:extLst xmlns:a="http://schemas.openxmlformats.org/drawingml/2006/main">
              <a:ext uri="{FF2B5EF4-FFF2-40B4-BE49-F238E27FC236}">
                <a16:creationId xmlns:a16="http://schemas.microsoft.com/office/drawing/2014/main" id="{904EB98F-F47A-4BAE-B2EF-5D42A1AA59A6}"/>
              </a:ext>
            </a:extLst>
          </p:cNvPr>
          <p:cNvSpPr>
            <a:spLocks xmlns:a="http://schemas.openxmlformats.org/drawingml/2006/main" noGrp="1"/>
          </p:cNvSpPr>
          <p:nvPr/>
        </p:nvSpPr>
        <p:spPr>
          <a:xfrm xmlns:a="http://schemas.openxmlformats.org/drawingml/2006/main">
            <a:off x="566642" y="6425565"/>
            <a:ext cx="3810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01" b="0">
                <a:solidFill>
                  <a:srgbClr val="78909F"/>
                </a:solidFill>
                <a:latin typeface="Noto Sans CJK KR"/>
                <a:ea typeface="Noto Sans CJK KR"/>
                <a:cs typeface="Noto Sans CJK KR"/>
              </a:defRPr>
            </a:defPPr>
            <a:lvl1pPr algn="l">
              <a:defRPr sz="1001" b="0">
                <a:solidFill>
                  <a:srgbClr val="78909F"/>
                </a:solidFill>
                <a:latin typeface="Noto Sans CJK KR"/>
                <a:ea typeface="Noto Sans CJK KR"/>
                <a:cs typeface="Noto Sans CJK KR"/>
              </a:defRPr>
            </a:lvl1pPr>
            <a:lvl2pPr algn="l">
              <a:defRPr sz="1001" b="0">
                <a:solidFill>
                  <a:srgbClr val="78909F"/>
                </a:solidFill>
                <a:latin typeface="Noto Sans CJK KR"/>
                <a:ea typeface="Noto Sans CJK KR"/>
                <a:cs typeface="Noto Sans CJK KR"/>
              </a:defRPr>
            </a:lvl2pPr>
            <a:lvl3pPr algn="l">
              <a:defRPr sz="1001" b="0">
                <a:solidFill>
                  <a:srgbClr val="78909F"/>
                </a:solidFill>
                <a:latin typeface="Noto Sans CJK KR"/>
                <a:ea typeface="Noto Sans CJK KR"/>
                <a:cs typeface="Noto Sans CJK KR"/>
              </a:defRPr>
            </a:lvl3pPr>
            <a:lvl4pPr algn="l">
              <a:defRPr sz="1001" b="0">
                <a:solidFill>
                  <a:srgbClr val="78909F"/>
                </a:solidFill>
                <a:latin typeface="Noto Sans CJK KR"/>
                <a:ea typeface="Noto Sans CJK KR"/>
                <a:cs typeface="Noto Sans CJK KR"/>
              </a:defRPr>
            </a:lvl4pPr>
            <a:lvl5pPr algn="l">
              <a:defRPr sz="1001" b="0">
                <a:solidFill>
                  <a:srgbClr val="78909F"/>
                </a:solidFill>
                <a:latin typeface="Noto Sans CJK KR"/>
                <a:ea typeface="Noto Sans CJK KR"/>
                <a:cs typeface="Noto Sans CJK KR"/>
              </a:defRPr>
            </a:lvl5pPr>
            <a:lvl6pPr algn="l">
              <a:defRPr sz="1001" b="0">
                <a:solidFill>
                  <a:srgbClr val="78909F"/>
                </a:solidFill>
                <a:latin typeface="Noto Sans CJK KR"/>
                <a:ea typeface="Noto Sans CJK KR"/>
                <a:cs typeface="Noto Sans CJK KR"/>
              </a:defRPr>
            </a:lvl6pPr>
            <a:lvl7pPr algn="l">
              <a:defRPr sz="1001" b="0">
                <a:solidFill>
                  <a:srgbClr val="78909F"/>
                </a:solidFill>
                <a:latin typeface="Noto Sans CJK KR"/>
                <a:ea typeface="Noto Sans CJK KR"/>
                <a:cs typeface="Noto Sans CJK KR"/>
              </a:defRPr>
            </a:lvl7pPr>
            <a:lvl8pPr algn="l">
              <a:defRPr sz="1001" b="0">
                <a:solidFill>
                  <a:srgbClr val="78909F"/>
                </a:solidFill>
                <a:latin typeface="Noto Sans CJK KR"/>
                <a:ea typeface="Noto Sans CJK KR"/>
                <a:cs typeface="Noto Sans CJK KR"/>
              </a:defRPr>
            </a:lvl8pPr>
            <a:lvl9pPr algn="l">
              <a:defRPr sz="1001" b="0">
                <a:solidFill>
                  <a:srgbClr val="78909F"/>
                </a:solidFill>
                <a:latin typeface="Noto Sans CJK KR"/>
                <a:ea typeface="Noto Sans CJK KR"/>
                <a:cs typeface="Noto Sans CJK KR"/>
              </a:defRPr>
            </a:lvl9pPr>
          </a:lstStyle>
          <a:p xmlns:a="http://schemas.openxmlformats.org/drawingml/2006/main">
            <a:pPr algn="l">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남해고등학교 AI 실무 연수 · 1일차</a:t>
            </a:r>
          </a:p>
        </p:txBody>
      </p:sp>
      <p:sp>
        <p:nvSpPr>
          <p:cNvPr id="16" name="슬라이드 번호">
            <a:extLst xmlns:a="http://schemas.openxmlformats.org/drawingml/2006/main">
              <a:ext uri="{FF2B5EF4-FFF2-40B4-BE49-F238E27FC236}">
                <a16:creationId xmlns:a16="http://schemas.microsoft.com/office/drawing/2014/main" id="{B0936BB3-9200-4850-87AD-E69D2B42E390}"/>
              </a:ext>
            </a:extLst>
          </p:cNvPr>
          <p:cNvSpPr>
            <a:spLocks xmlns:a="http://schemas.openxmlformats.org/drawingml/2006/main" noGrp="1"/>
          </p:cNvSpPr>
          <p:nvPr/>
        </p:nvSpPr>
        <p:spPr>
          <a:xfrm xmlns:a="http://schemas.openxmlformats.org/drawingml/2006/main">
            <a:off x="11150537" y="6425565"/>
            <a:ext cx="6191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01" b="1">
                <a:solidFill>
                  <a:srgbClr val="78909F"/>
                </a:solidFill>
                <a:latin typeface="Noto Sans CJK KR"/>
                <a:ea typeface="Noto Sans CJK KR"/>
                <a:cs typeface="Noto Sans CJK KR"/>
              </a:defRPr>
            </a:defPPr>
            <a:lvl1pPr algn="l">
              <a:defRPr sz="1001" b="1">
                <a:solidFill>
                  <a:srgbClr val="78909F"/>
                </a:solidFill>
                <a:latin typeface="Noto Sans CJK KR"/>
                <a:ea typeface="Noto Sans CJK KR"/>
                <a:cs typeface="Noto Sans CJK KR"/>
              </a:defRPr>
            </a:lvl1pPr>
            <a:lvl2pPr algn="l">
              <a:defRPr sz="1001" b="1">
                <a:solidFill>
                  <a:srgbClr val="78909F"/>
                </a:solidFill>
                <a:latin typeface="Noto Sans CJK KR"/>
                <a:ea typeface="Noto Sans CJK KR"/>
                <a:cs typeface="Noto Sans CJK KR"/>
              </a:defRPr>
            </a:lvl2pPr>
            <a:lvl3pPr algn="l">
              <a:defRPr sz="1001" b="1">
                <a:solidFill>
                  <a:srgbClr val="78909F"/>
                </a:solidFill>
                <a:latin typeface="Noto Sans CJK KR"/>
                <a:ea typeface="Noto Sans CJK KR"/>
                <a:cs typeface="Noto Sans CJK KR"/>
              </a:defRPr>
            </a:lvl3pPr>
            <a:lvl4pPr algn="l">
              <a:defRPr sz="1001" b="1">
                <a:solidFill>
                  <a:srgbClr val="78909F"/>
                </a:solidFill>
                <a:latin typeface="Noto Sans CJK KR"/>
                <a:ea typeface="Noto Sans CJK KR"/>
                <a:cs typeface="Noto Sans CJK KR"/>
              </a:defRPr>
            </a:lvl4pPr>
            <a:lvl5pPr algn="l">
              <a:defRPr sz="1001" b="1">
                <a:solidFill>
                  <a:srgbClr val="78909F"/>
                </a:solidFill>
                <a:latin typeface="Noto Sans CJK KR"/>
                <a:ea typeface="Noto Sans CJK KR"/>
                <a:cs typeface="Noto Sans CJK KR"/>
              </a:defRPr>
            </a:lvl5pPr>
            <a:lvl6pPr algn="l">
              <a:defRPr sz="1001" b="1">
                <a:solidFill>
                  <a:srgbClr val="78909F"/>
                </a:solidFill>
                <a:latin typeface="Noto Sans CJK KR"/>
                <a:ea typeface="Noto Sans CJK KR"/>
                <a:cs typeface="Noto Sans CJK KR"/>
              </a:defRPr>
            </a:lvl6pPr>
            <a:lvl7pPr algn="l">
              <a:defRPr sz="1001" b="1">
                <a:solidFill>
                  <a:srgbClr val="78909F"/>
                </a:solidFill>
                <a:latin typeface="Noto Sans CJK KR"/>
                <a:ea typeface="Noto Sans CJK KR"/>
                <a:cs typeface="Noto Sans CJK KR"/>
              </a:defRPr>
            </a:lvl7pPr>
            <a:lvl8pPr algn="l">
              <a:defRPr sz="1001" b="1">
                <a:solidFill>
                  <a:srgbClr val="78909F"/>
                </a:solidFill>
                <a:latin typeface="Noto Sans CJK KR"/>
                <a:ea typeface="Noto Sans CJK KR"/>
                <a:cs typeface="Noto Sans CJK KR"/>
              </a:defRPr>
            </a:lvl8pPr>
            <a:lvl9pPr algn="l">
              <a:defRPr sz="1001" b="1">
                <a:solidFill>
                  <a:srgbClr val="78909F"/>
                </a:solidFill>
                <a:latin typeface="Noto Sans CJK KR"/>
                <a:ea typeface="Noto Sans CJK KR"/>
                <a:cs typeface="Noto Sans CJK KR"/>
              </a:defRPr>
            </a:lvl9pPr>
          </a:lstStyle>
          <a:p xmlns:a="http://schemas.openxmlformats.org/drawingml/2006/main">
            <a:pPr algn="l">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04  /  24</a:t>
            </a:r>
          </a:p>
        </p:txBody>
      </p:sp>
    </p:spTree>
    <p:extLst>
      <p:ext uri="{BB962C8B-B14F-4D97-AF65-F5344CB8AC3E}">
        <p14:creationId xmlns:p14="http://schemas.microsoft.com/office/powerpoint/2010/main" val="1570613432"/>
      </p:ext>
    </p:extLst>
  </p:cSld>
</p:sld>
</file>

<file path=ppt/slides/slide5.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pic>
        <p:nvPicPr>
          <p:cNvPr id="60" name="">
            <a:extLst xmlns:a="http://schemas.openxmlformats.org/drawingml/2006/main">
              <a:ext uri="{FF2B5EF4-FFF2-40B4-BE49-F238E27FC236}">
                <a16:creationId xmlns:a16="http://schemas.microsoft.com/office/drawing/2014/main" id="{4FA31DB7-16A6-4384-967B-89FB9C527E7F}"/>
              </a:ext>
            </a:extLst>
          </p:cNvPr>
          <p:cNvPicPr>
            <a:picLocks xmlns:a="http://schemas.openxmlformats.org/drawingml/2006/main" noChangeAspect="1"/>
          </p:cNvPicPr>
          <p:nvPr/>
        </p:nvPicPr>
        <p:blipFill>
          <a:blip xmlns:r="http://schemas.openxmlformats.org/officeDocument/2006/relationships" xmlns:a="http://schemas.openxmlformats.org/drawingml/2006/main" r:embed="R682111f7fcf94e01"/>
          <a:stretch xmlns:a="http://schemas.openxmlformats.org/drawingml/2006/main"/>
        </p:blipFill>
        <p:spPr>
          <a:xfrm xmlns:a="http://schemas.openxmlformats.org/drawingml/2006/main">
            <a:off x="571500" y="1495502"/>
            <a:ext cx="1524000" cy="609446"/>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955C7958-C5C8-46E9-9135-F3C62B40D27A}"/>
              </a:ext>
            </a:extLst>
          </p:cNvPr>
          <p:cNvPicPr>
            <a:picLocks xmlns:a="http://schemas.openxmlformats.org/drawingml/2006/main" noChangeAspect="1"/>
          </p:cNvPicPr>
          <p:nvPr/>
        </p:nvPicPr>
        <p:blipFill>
          <a:blip xmlns:r="http://schemas.openxmlformats.org/officeDocument/2006/relationships" xmlns:a="http://schemas.openxmlformats.org/drawingml/2006/main" r:embed="Re835c43d4ae64658"/>
          <a:stretch xmlns:a="http://schemas.openxmlformats.org/drawingml/2006/main"/>
        </p:blipFill>
        <p:spPr>
          <a:xfrm xmlns:a="http://schemas.openxmlformats.org/drawingml/2006/main">
            <a:off x="2476500" y="1495502"/>
            <a:ext cx="1524000" cy="609446"/>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E320BB3C-C0F8-4AC0-AD0F-356FA2123858}"/>
              </a:ext>
            </a:extLst>
          </p:cNvPr>
          <p:cNvPicPr>
            <a:picLocks xmlns:a="http://schemas.openxmlformats.org/drawingml/2006/main" noChangeAspect="1"/>
          </p:cNvPicPr>
          <p:nvPr/>
        </p:nvPicPr>
        <p:blipFill>
          <a:blip xmlns:r="http://schemas.openxmlformats.org/officeDocument/2006/relationships" xmlns:a="http://schemas.openxmlformats.org/drawingml/2006/main" r:embed="R9a307dc1b2e444db"/>
          <a:stretch xmlns:a="http://schemas.openxmlformats.org/drawingml/2006/main"/>
        </p:blipFill>
        <p:spPr>
          <a:xfrm xmlns:a="http://schemas.openxmlformats.org/drawingml/2006/main">
            <a:off x="4381500" y="1495502"/>
            <a:ext cx="1524000" cy="609446"/>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CD90AD70-06D3-4255-B923-D0DE7C525D0F}"/>
              </a:ext>
            </a:extLst>
          </p:cNvPr>
          <p:cNvPicPr>
            <a:picLocks xmlns:a="http://schemas.openxmlformats.org/drawingml/2006/main" noChangeAspect="1"/>
          </p:cNvPicPr>
          <p:nvPr/>
        </p:nvPicPr>
        <p:blipFill>
          <a:blip xmlns:r="http://schemas.openxmlformats.org/officeDocument/2006/relationships" xmlns:a="http://schemas.openxmlformats.org/drawingml/2006/main" r:embed="R858cc879fcfa4115"/>
          <a:stretch xmlns:a="http://schemas.openxmlformats.org/drawingml/2006/main"/>
        </p:blipFill>
        <p:spPr>
          <a:xfrm xmlns:a="http://schemas.openxmlformats.org/drawingml/2006/main">
            <a:off x="6286500" y="1495502"/>
            <a:ext cx="1524000" cy="609446"/>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AE3018AF-376D-4F73-B22D-58F15CAC2515}"/>
              </a:ext>
            </a:extLst>
          </p:cNvPr>
          <p:cNvPicPr>
            <a:picLocks xmlns:a="http://schemas.openxmlformats.org/drawingml/2006/main" noChangeAspect="1"/>
          </p:cNvPicPr>
          <p:nvPr/>
        </p:nvPicPr>
        <p:blipFill>
          <a:blip xmlns:r="http://schemas.openxmlformats.org/officeDocument/2006/relationships" xmlns:a="http://schemas.openxmlformats.org/drawingml/2006/main" r:embed="R380b32da7bac468d"/>
          <a:stretch xmlns:a="http://schemas.openxmlformats.org/drawingml/2006/main"/>
        </p:blipFill>
        <p:spPr>
          <a:xfrm xmlns:a="http://schemas.openxmlformats.org/drawingml/2006/main">
            <a:off x="8191500" y="1495502"/>
            <a:ext cx="1524000" cy="609446"/>
          </a:xfrm>
          <a:prstGeom xmlns:a="http://schemas.openxmlformats.org/drawingml/2006/main" prst="rect">
            <a:avLst/>
          </a:prstGeom>
        </p:spPr>
      </p:pic>
      <p:pic>
        <p:nvPicPr>
          <p:cNvPr id="6" name="">
            <a:extLst xmlns:a="http://schemas.openxmlformats.org/drawingml/2006/main">
              <a:ext uri="{FF2B5EF4-FFF2-40B4-BE49-F238E27FC236}">
                <a16:creationId xmlns:a16="http://schemas.microsoft.com/office/drawing/2014/main" id="{67460761-1FC0-4798-AADA-0FA4D812D5AD}"/>
              </a:ext>
            </a:extLst>
          </p:cNvPr>
          <p:cNvPicPr>
            <a:picLocks xmlns:a="http://schemas.openxmlformats.org/drawingml/2006/main" noChangeAspect="1"/>
          </p:cNvPicPr>
          <p:nvPr/>
        </p:nvPicPr>
        <p:blipFill>
          <a:blip xmlns:r="http://schemas.openxmlformats.org/officeDocument/2006/relationships" xmlns:a="http://schemas.openxmlformats.org/drawingml/2006/main" r:embed="R58da0f1c23e7443b"/>
          <a:stretch xmlns:a="http://schemas.openxmlformats.org/drawingml/2006/main"/>
        </p:blipFill>
        <p:spPr>
          <a:xfrm xmlns:a="http://schemas.openxmlformats.org/drawingml/2006/main">
            <a:off x="10096500" y="1495502"/>
            <a:ext cx="1524000" cy="609446"/>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D73D4E4C-80C4-4951-A375-C50419E0947A}"/>
              </a:ext>
            </a:extLst>
          </p:cNvPr>
          <p:cNvPicPr>
            <a:picLocks xmlns:a="http://schemas.openxmlformats.org/drawingml/2006/main" noChangeAspect="1"/>
          </p:cNvPicPr>
          <p:nvPr/>
        </p:nvPicPr>
        <p:blipFill>
          <a:blip xmlns:r="http://schemas.openxmlformats.org/officeDocument/2006/relationships" xmlns:a="http://schemas.openxmlformats.org/drawingml/2006/main" r:embed="R82e1f30838a842ae"/>
          <a:stretch xmlns:a="http://schemas.openxmlformats.org/drawingml/2006/main"/>
        </p:blipFill>
        <p:spPr>
          <a:xfrm xmlns:a="http://schemas.openxmlformats.org/drawingml/2006/main">
            <a:off x="571500" y="3076652"/>
            <a:ext cx="1524000" cy="609446"/>
          </a:xfrm>
          <a:prstGeom xmlns:a="http://schemas.openxmlformats.org/drawingml/2006/main" prst="rect">
            <a:avLst/>
          </a:prstGeom>
        </p:spPr>
      </p:pic>
      <p:pic>
        <p:nvPicPr>
          <p:cNvPr id="8" name="">
            <a:extLst xmlns:a="http://schemas.openxmlformats.org/drawingml/2006/main">
              <a:ext uri="{FF2B5EF4-FFF2-40B4-BE49-F238E27FC236}">
                <a16:creationId xmlns:a16="http://schemas.microsoft.com/office/drawing/2014/main" id="{3750EFBA-FF10-427E-B74A-7FF213DE4F6B}"/>
              </a:ext>
            </a:extLst>
          </p:cNvPr>
          <p:cNvPicPr>
            <a:picLocks xmlns:a="http://schemas.openxmlformats.org/drawingml/2006/main" noChangeAspect="1"/>
          </p:cNvPicPr>
          <p:nvPr/>
        </p:nvPicPr>
        <p:blipFill>
          <a:blip xmlns:r="http://schemas.openxmlformats.org/officeDocument/2006/relationships" xmlns:a="http://schemas.openxmlformats.org/drawingml/2006/main" r:embed="R4b1c73f064de46dc"/>
          <a:stretch xmlns:a="http://schemas.openxmlformats.org/drawingml/2006/main"/>
        </p:blipFill>
        <p:spPr>
          <a:xfrm xmlns:a="http://schemas.openxmlformats.org/drawingml/2006/main">
            <a:off x="2476500" y="3076652"/>
            <a:ext cx="1524000" cy="609446"/>
          </a:xfrm>
          <a:prstGeom xmlns:a="http://schemas.openxmlformats.org/drawingml/2006/main" prst="rect">
            <a:avLst/>
          </a:prstGeom>
        </p:spPr>
      </p:pic>
      <p:pic>
        <p:nvPicPr>
          <p:cNvPr id="9" name="">
            <a:extLst xmlns:a="http://schemas.openxmlformats.org/drawingml/2006/main">
              <a:ext uri="{FF2B5EF4-FFF2-40B4-BE49-F238E27FC236}">
                <a16:creationId xmlns:a16="http://schemas.microsoft.com/office/drawing/2014/main" id="{21BF889E-2AF6-47D9-ADD3-59E4AC313E39}"/>
              </a:ext>
            </a:extLst>
          </p:cNvPr>
          <p:cNvPicPr>
            <a:picLocks xmlns:a="http://schemas.openxmlformats.org/drawingml/2006/main" noChangeAspect="1"/>
          </p:cNvPicPr>
          <p:nvPr/>
        </p:nvPicPr>
        <p:blipFill>
          <a:blip xmlns:r="http://schemas.openxmlformats.org/officeDocument/2006/relationships" xmlns:a="http://schemas.openxmlformats.org/drawingml/2006/main" r:embed="R627a5f9f97ba4f93"/>
          <a:stretch xmlns:a="http://schemas.openxmlformats.org/drawingml/2006/main"/>
        </p:blipFill>
        <p:spPr>
          <a:xfrm xmlns:a="http://schemas.openxmlformats.org/drawingml/2006/main">
            <a:off x="4381500" y="3076652"/>
            <a:ext cx="1524000" cy="609446"/>
          </a:xfrm>
          <a:prstGeom xmlns:a="http://schemas.openxmlformats.org/drawingml/2006/main" prst="rect">
            <a:avLst/>
          </a:prstGeom>
        </p:spPr>
      </p:pic>
      <p:pic>
        <p:nvPicPr>
          <p:cNvPr id="10" name="">
            <a:extLst xmlns:a="http://schemas.openxmlformats.org/drawingml/2006/main">
              <a:ext uri="{FF2B5EF4-FFF2-40B4-BE49-F238E27FC236}">
                <a16:creationId xmlns:a16="http://schemas.microsoft.com/office/drawing/2014/main" id="{487EBD49-B734-4EDB-9659-3FFFBAACA2E7}"/>
              </a:ext>
            </a:extLst>
          </p:cNvPr>
          <p:cNvPicPr>
            <a:picLocks xmlns:a="http://schemas.openxmlformats.org/drawingml/2006/main" noChangeAspect="1"/>
          </p:cNvPicPr>
          <p:nvPr/>
        </p:nvPicPr>
        <p:blipFill>
          <a:blip xmlns:r="http://schemas.openxmlformats.org/officeDocument/2006/relationships" xmlns:a="http://schemas.openxmlformats.org/drawingml/2006/main" r:embed="Raba11f8b2de445b6"/>
          <a:stretch xmlns:a="http://schemas.openxmlformats.org/drawingml/2006/main"/>
        </p:blipFill>
        <p:spPr>
          <a:xfrm xmlns:a="http://schemas.openxmlformats.org/drawingml/2006/main">
            <a:off x="6286500" y="3076652"/>
            <a:ext cx="1524000" cy="609446"/>
          </a:xfrm>
          <a:prstGeom xmlns:a="http://schemas.openxmlformats.org/drawingml/2006/main" prst="rect">
            <a:avLst/>
          </a:prstGeom>
        </p:spPr>
      </p:pic>
      <p:pic>
        <p:nvPicPr>
          <p:cNvPr id="11" name="">
            <a:extLst xmlns:a="http://schemas.openxmlformats.org/drawingml/2006/main">
              <a:ext uri="{FF2B5EF4-FFF2-40B4-BE49-F238E27FC236}">
                <a16:creationId xmlns:a16="http://schemas.microsoft.com/office/drawing/2014/main" id="{9402B8BB-673C-4FA2-9DED-E58E38B1ABF2}"/>
              </a:ext>
            </a:extLst>
          </p:cNvPr>
          <p:cNvPicPr>
            <a:picLocks xmlns:a="http://schemas.openxmlformats.org/drawingml/2006/main" noChangeAspect="1"/>
          </p:cNvPicPr>
          <p:nvPr/>
        </p:nvPicPr>
        <p:blipFill>
          <a:blip xmlns:r="http://schemas.openxmlformats.org/officeDocument/2006/relationships" xmlns:a="http://schemas.openxmlformats.org/drawingml/2006/main" r:embed="Rc860329c496f400a"/>
          <a:stretch xmlns:a="http://schemas.openxmlformats.org/drawingml/2006/main"/>
        </p:blipFill>
        <p:spPr>
          <a:xfrm xmlns:a="http://schemas.openxmlformats.org/drawingml/2006/main">
            <a:off x="8191500" y="3076652"/>
            <a:ext cx="1524000" cy="609446"/>
          </a:xfrm>
          <a:prstGeom xmlns:a="http://schemas.openxmlformats.org/drawingml/2006/main" prst="rect">
            <a:avLst/>
          </a:prstGeom>
        </p:spPr>
      </p:pic>
      <p:pic>
        <p:nvPicPr>
          <p:cNvPr id="12" name="">
            <a:extLst xmlns:a="http://schemas.openxmlformats.org/drawingml/2006/main">
              <a:ext uri="{FF2B5EF4-FFF2-40B4-BE49-F238E27FC236}">
                <a16:creationId xmlns:a16="http://schemas.microsoft.com/office/drawing/2014/main" id="{38432334-7674-40BE-A8B6-D85ADB38978A}"/>
              </a:ext>
            </a:extLst>
          </p:cNvPr>
          <p:cNvPicPr>
            <a:picLocks xmlns:a="http://schemas.openxmlformats.org/drawingml/2006/main" noChangeAspect="1"/>
          </p:cNvPicPr>
          <p:nvPr/>
        </p:nvPicPr>
        <p:blipFill>
          <a:blip xmlns:r="http://schemas.openxmlformats.org/officeDocument/2006/relationships" xmlns:a="http://schemas.openxmlformats.org/drawingml/2006/main" r:embed="R8ef5d6de3712439b"/>
          <a:stretch xmlns:a="http://schemas.openxmlformats.org/drawingml/2006/main"/>
        </p:blipFill>
        <p:spPr>
          <a:xfrm xmlns:a="http://schemas.openxmlformats.org/drawingml/2006/main">
            <a:off x="10096500" y="3076652"/>
            <a:ext cx="1524000" cy="609446"/>
          </a:xfrm>
          <a:prstGeom xmlns:a="http://schemas.openxmlformats.org/drawingml/2006/main" prst="rect">
            <a:avLst/>
          </a:prstGeom>
        </p:spPr>
      </p:pic>
      <p:pic>
        <p:nvPicPr>
          <p:cNvPr id="13" name="">
            <a:extLst xmlns:a="http://schemas.openxmlformats.org/drawingml/2006/main">
              <a:ext uri="{FF2B5EF4-FFF2-40B4-BE49-F238E27FC236}">
                <a16:creationId xmlns:a16="http://schemas.microsoft.com/office/drawing/2014/main" id="{7614EB1E-2055-42E7-AC6C-953D0F10C9A5}"/>
              </a:ext>
            </a:extLst>
          </p:cNvPr>
          <p:cNvPicPr>
            <a:picLocks xmlns:a="http://schemas.openxmlformats.org/drawingml/2006/main" noChangeAspect="1"/>
          </p:cNvPicPr>
          <p:nvPr/>
        </p:nvPicPr>
        <p:blipFill>
          <a:blip xmlns:r="http://schemas.openxmlformats.org/officeDocument/2006/relationships" xmlns:a="http://schemas.openxmlformats.org/drawingml/2006/main" r:embed="Rda03356b4d8c45e7"/>
          <a:stretch xmlns:a="http://schemas.openxmlformats.org/drawingml/2006/main"/>
        </p:blipFill>
        <p:spPr>
          <a:xfrm xmlns:a="http://schemas.openxmlformats.org/drawingml/2006/main">
            <a:off x="571500" y="4657802"/>
            <a:ext cx="1524000" cy="609446"/>
          </a:xfrm>
          <a:prstGeom xmlns:a="http://schemas.openxmlformats.org/drawingml/2006/main" prst="rect">
            <a:avLst/>
          </a:prstGeom>
        </p:spPr>
      </p:pic>
      <p:pic>
        <p:nvPicPr>
          <p:cNvPr id="14" name="">
            <a:extLst xmlns:a="http://schemas.openxmlformats.org/drawingml/2006/main">
              <a:ext uri="{FF2B5EF4-FFF2-40B4-BE49-F238E27FC236}">
                <a16:creationId xmlns:a16="http://schemas.microsoft.com/office/drawing/2014/main" id="{4EE69E5D-AF30-49DB-A1A5-C15F34161C1E}"/>
              </a:ext>
            </a:extLst>
          </p:cNvPr>
          <p:cNvPicPr>
            <a:picLocks xmlns:a="http://schemas.openxmlformats.org/drawingml/2006/main" noChangeAspect="1"/>
          </p:cNvPicPr>
          <p:nvPr/>
        </p:nvPicPr>
        <p:blipFill>
          <a:blip xmlns:r="http://schemas.openxmlformats.org/officeDocument/2006/relationships" xmlns:a="http://schemas.openxmlformats.org/drawingml/2006/main" r:embed="Rfe55c672574b4c42"/>
          <a:stretch xmlns:a="http://schemas.openxmlformats.org/drawingml/2006/main"/>
        </p:blipFill>
        <p:spPr>
          <a:xfrm xmlns:a="http://schemas.openxmlformats.org/drawingml/2006/main">
            <a:off x="2476500" y="4657802"/>
            <a:ext cx="1524000" cy="609446"/>
          </a:xfrm>
          <a:prstGeom xmlns:a="http://schemas.openxmlformats.org/drawingml/2006/main" prst="rect">
            <a:avLst/>
          </a:prstGeom>
        </p:spPr>
      </p:pic>
      <p:pic>
        <p:nvPicPr>
          <p:cNvPr id="15" name="">
            <a:extLst xmlns:a="http://schemas.openxmlformats.org/drawingml/2006/main">
              <a:ext uri="{FF2B5EF4-FFF2-40B4-BE49-F238E27FC236}">
                <a16:creationId xmlns:a16="http://schemas.microsoft.com/office/drawing/2014/main" id="{6DC8E090-0CF9-4E67-AD97-2E90A47C7AE1}"/>
              </a:ext>
            </a:extLst>
          </p:cNvPr>
          <p:cNvPicPr>
            <a:picLocks xmlns:a="http://schemas.openxmlformats.org/drawingml/2006/main" noChangeAspect="1"/>
          </p:cNvPicPr>
          <p:nvPr/>
        </p:nvPicPr>
        <p:blipFill>
          <a:blip xmlns:r="http://schemas.openxmlformats.org/officeDocument/2006/relationships" xmlns:a="http://schemas.openxmlformats.org/drawingml/2006/main" r:embed="R4e146ff2418e4028"/>
          <a:stretch xmlns:a="http://schemas.openxmlformats.org/drawingml/2006/main"/>
        </p:blipFill>
        <p:spPr>
          <a:xfrm xmlns:a="http://schemas.openxmlformats.org/drawingml/2006/main">
            <a:off x="4381500" y="4657802"/>
            <a:ext cx="1524000" cy="609446"/>
          </a:xfrm>
          <a:prstGeom xmlns:a="http://schemas.openxmlformats.org/drawingml/2006/main" prst="rect">
            <a:avLst/>
          </a:prstGeom>
        </p:spPr>
      </p:pic>
      <p:pic>
        <p:nvPicPr>
          <p:cNvPr id="16" name="">
            <a:extLst xmlns:a="http://schemas.openxmlformats.org/drawingml/2006/main">
              <a:ext uri="{FF2B5EF4-FFF2-40B4-BE49-F238E27FC236}">
                <a16:creationId xmlns:a16="http://schemas.microsoft.com/office/drawing/2014/main" id="{44612140-EB45-4B4E-8EEE-6F4B577228D4}"/>
              </a:ext>
            </a:extLst>
          </p:cNvPr>
          <p:cNvPicPr>
            <a:picLocks xmlns:a="http://schemas.openxmlformats.org/drawingml/2006/main" noChangeAspect="1"/>
          </p:cNvPicPr>
          <p:nvPr/>
        </p:nvPicPr>
        <p:blipFill>
          <a:blip xmlns:r="http://schemas.openxmlformats.org/officeDocument/2006/relationships" xmlns:a="http://schemas.openxmlformats.org/drawingml/2006/main" r:embed="R50d8bd6a58e74583"/>
          <a:stretch xmlns:a="http://schemas.openxmlformats.org/drawingml/2006/main"/>
        </p:blipFill>
        <p:spPr>
          <a:xfrm xmlns:a="http://schemas.openxmlformats.org/drawingml/2006/main">
            <a:off x="6286500" y="4657802"/>
            <a:ext cx="1524000" cy="609446"/>
          </a:xfrm>
          <a:prstGeom xmlns:a="http://schemas.openxmlformats.org/drawingml/2006/main" prst="rect">
            <a:avLst/>
          </a:prstGeom>
        </p:spPr>
      </p:pic>
      <p:pic>
        <p:nvPicPr>
          <p:cNvPr id="17" name="">
            <a:extLst xmlns:a="http://schemas.openxmlformats.org/drawingml/2006/main">
              <a:ext uri="{FF2B5EF4-FFF2-40B4-BE49-F238E27FC236}">
                <a16:creationId xmlns:a16="http://schemas.microsoft.com/office/drawing/2014/main" id="{5CFFE2EB-B014-4182-9D14-997D0A236C9F}"/>
              </a:ext>
            </a:extLst>
          </p:cNvPr>
          <p:cNvPicPr>
            <a:picLocks xmlns:a="http://schemas.openxmlformats.org/drawingml/2006/main" noChangeAspect="1"/>
          </p:cNvPicPr>
          <p:nvPr/>
        </p:nvPicPr>
        <p:blipFill>
          <a:blip xmlns:r="http://schemas.openxmlformats.org/officeDocument/2006/relationships" xmlns:a="http://schemas.openxmlformats.org/drawingml/2006/main" r:embed="R613cda0053544bc5"/>
          <a:stretch xmlns:a="http://schemas.openxmlformats.org/drawingml/2006/main"/>
        </p:blipFill>
        <p:spPr>
          <a:xfrm xmlns:a="http://schemas.openxmlformats.org/drawingml/2006/main">
            <a:off x="8191500" y="4657802"/>
            <a:ext cx="1524000" cy="609446"/>
          </a:xfrm>
          <a:prstGeom xmlns:a="http://schemas.openxmlformats.org/drawingml/2006/main" prst="rect">
            <a:avLst/>
          </a:prstGeom>
        </p:spPr>
      </p:pic>
      <p:pic>
        <p:nvPicPr>
          <p:cNvPr id="18" name="">
            <a:extLst xmlns:a="http://schemas.openxmlformats.org/drawingml/2006/main">
              <a:ext uri="{FF2B5EF4-FFF2-40B4-BE49-F238E27FC236}">
                <a16:creationId xmlns:a16="http://schemas.microsoft.com/office/drawing/2014/main" id="{BC9CF9B6-883E-4E0D-B57A-D860533BEC93}"/>
              </a:ext>
            </a:extLst>
          </p:cNvPr>
          <p:cNvPicPr>
            <a:picLocks xmlns:a="http://schemas.openxmlformats.org/drawingml/2006/main" noChangeAspect="1"/>
          </p:cNvPicPr>
          <p:nvPr/>
        </p:nvPicPr>
        <p:blipFill>
          <a:blip xmlns:r="http://schemas.openxmlformats.org/officeDocument/2006/relationships" xmlns:a="http://schemas.openxmlformats.org/drawingml/2006/main" r:embed="Rc76f033d1d104036"/>
          <a:stretch xmlns:a="http://schemas.openxmlformats.org/drawingml/2006/main"/>
        </p:blipFill>
        <p:spPr>
          <a:xfrm xmlns:a="http://schemas.openxmlformats.org/drawingml/2006/main">
            <a:off x="10096500" y="4657802"/>
            <a:ext cx="1524000" cy="609446"/>
          </a:xfrm>
          <a:prstGeom xmlns:a="http://schemas.openxmlformats.org/drawingml/2006/main" prst="rect">
            <a:avLst/>
          </a:prstGeom>
        </p:spPr>
      </p:pic>
      <p:sp>
        <p:nvSpPr>
          <p:cNvPr id="19" name="제목">
            <a:extLst xmlns:a="http://schemas.openxmlformats.org/drawingml/2006/main">
              <a:ext uri="{FF2B5EF4-FFF2-40B4-BE49-F238E27FC236}">
                <a16:creationId xmlns:a16="http://schemas.microsoft.com/office/drawing/2014/main" id="{E47B9A96-8B27-4973-9171-DDD9DBB51B79}"/>
              </a:ext>
            </a:extLst>
          </p:cNvPr>
          <p:cNvSpPr>
            <a:spLocks xmlns:a="http://schemas.openxmlformats.org/drawingml/2006/main" noGrp="1"/>
          </p:cNvSpPr>
          <p:nvPr/>
        </p:nvSpPr>
        <p:spPr>
          <a:xfrm xmlns:a="http://schemas.openxmlformats.org/drawingml/2006/main">
            <a:off x="571500" y="26670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450" b="1">
                <a:solidFill>
                  <a:srgbClr val="152A43"/>
                </a:solidFill>
                <a:latin typeface="Noto Sans CJK KR"/>
                <a:ea typeface="Noto Sans CJK KR"/>
                <a:cs typeface="Noto Sans CJK KR"/>
              </a:defRPr>
            </a:defPPr>
            <a:lvl1pPr algn="l">
              <a:defRPr sz="3450" b="1">
                <a:solidFill>
                  <a:srgbClr val="152A43"/>
                </a:solidFill>
                <a:latin typeface="Noto Sans CJK KR"/>
                <a:ea typeface="Noto Sans CJK KR"/>
                <a:cs typeface="Noto Sans CJK KR"/>
              </a:defRPr>
            </a:lvl1pPr>
            <a:lvl2pPr algn="l">
              <a:defRPr sz="3450" b="1">
                <a:solidFill>
                  <a:srgbClr val="152A43"/>
                </a:solidFill>
                <a:latin typeface="Noto Sans CJK KR"/>
                <a:ea typeface="Noto Sans CJK KR"/>
                <a:cs typeface="Noto Sans CJK KR"/>
              </a:defRPr>
            </a:lvl2pPr>
            <a:lvl3pPr algn="l">
              <a:defRPr sz="3450" b="1">
                <a:solidFill>
                  <a:srgbClr val="152A43"/>
                </a:solidFill>
                <a:latin typeface="Noto Sans CJK KR"/>
                <a:ea typeface="Noto Sans CJK KR"/>
                <a:cs typeface="Noto Sans CJK KR"/>
              </a:defRPr>
            </a:lvl3pPr>
            <a:lvl4pPr algn="l">
              <a:defRPr sz="3450" b="1">
                <a:solidFill>
                  <a:srgbClr val="152A43"/>
                </a:solidFill>
                <a:latin typeface="Noto Sans CJK KR"/>
                <a:ea typeface="Noto Sans CJK KR"/>
                <a:cs typeface="Noto Sans CJK KR"/>
              </a:defRPr>
            </a:lvl4pPr>
            <a:lvl5pPr algn="l">
              <a:defRPr sz="3450" b="1">
                <a:solidFill>
                  <a:srgbClr val="152A43"/>
                </a:solidFill>
                <a:latin typeface="Noto Sans CJK KR"/>
                <a:ea typeface="Noto Sans CJK KR"/>
                <a:cs typeface="Noto Sans CJK KR"/>
              </a:defRPr>
            </a:lvl5pPr>
            <a:lvl6pPr algn="l">
              <a:defRPr sz="3450" b="1">
                <a:solidFill>
                  <a:srgbClr val="152A43"/>
                </a:solidFill>
                <a:latin typeface="Noto Sans CJK KR"/>
                <a:ea typeface="Noto Sans CJK KR"/>
                <a:cs typeface="Noto Sans CJK KR"/>
              </a:defRPr>
            </a:lvl6pPr>
            <a:lvl7pPr algn="l">
              <a:defRPr sz="3450" b="1">
                <a:solidFill>
                  <a:srgbClr val="152A43"/>
                </a:solidFill>
                <a:latin typeface="Noto Sans CJK KR"/>
                <a:ea typeface="Noto Sans CJK KR"/>
                <a:cs typeface="Noto Sans CJK KR"/>
              </a:defRPr>
            </a:lvl7pPr>
            <a:lvl8pPr algn="l">
              <a:defRPr sz="3450" b="1">
                <a:solidFill>
                  <a:srgbClr val="152A43"/>
                </a:solidFill>
                <a:latin typeface="Noto Sans CJK KR"/>
                <a:ea typeface="Noto Sans CJK KR"/>
                <a:cs typeface="Noto Sans CJK KR"/>
              </a:defRPr>
            </a:lvl8pPr>
            <a:lvl9pPr algn="l">
              <a:defRPr sz="3450" b="1">
                <a:solidFill>
                  <a:srgbClr val="152A43"/>
                </a:solidFill>
                <a:latin typeface="Noto Sans CJK KR"/>
                <a:ea typeface="Noto Sans CJK KR"/>
                <a:cs typeface="Noto Sans CJK KR"/>
              </a:defRPr>
            </a:lvl9pPr>
          </a:lstStyle>
          <a:p xmlns:a="http://schemas.openxmlformats.org/drawingml/2006/main">
            <a:pPr algn="l">
              <a:defRPr sz="3450" b="1">
                <a:solidFill>
                  <a:srgbClr val="152A43"/>
                </a:solidFill>
                <a:latin typeface="Noto Sans CJK KR"/>
                <a:ea typeface="Noto Sans CJK KR"/>
                <a:cs typeface="Noto Sans CJK KR"/>
              </a:defRPr>
            </a:pPr>
            <a:r>
              <a:rPr sz="3450" b="1">
                <a:solidFill>
                  <a:srgbClr val="152A43"/>
                </a:solidFill>
                <a:latin typeface="Noto Sans CJK KR"/>
                <a:ea typeface="Noto Sans CJK KR"/>
                <a:cs typeface="Noto Sans CJK KR"/>
              </a:rPr>
              <a:t>분야별 AI 전문가들</a:t>
            </a:r>
          </a:p>
        </p:txBody>
      </p:sp>
      <p:sp>
        <p:nvSpPr>
          <p:cNvPr id="20" name="설명">
            <a:extLst xmlns:a="http://schemas.openxmlformats.org/drawingml/2006/main">
              <a:ext uri="{FF2B5EF4-FFF2-40B4-BE49-F238E27FC236}">
                <a16:creationId xmlns:a16="http://schemas.microsoft.com/office/drawing/2014/main" id="{CEF792DC-627E-4818-822A-152376F242A7}"/>
              </a:ext>
            </a:extLst>
          </p:cNvPr>
          <p:cNvSpPr>
            <a:spLocks xmlns:a="http://schemas.openxmlformats.org/drawingml/2006/main" noGrp="1"/>
          </p:cNvSpPr>
          <p:nvPr/>
        </p:nvSpPr>
        <p:spPr>
          <a:xfrm xmlns:a="http://schemas.openxmlformats.org/drawingml/2006/main">
            <a:off x="590550" y="933450"/>
            <a:ext cx="109537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75" b="0">
                <a:solidFill>
                  <a:srgbClr val="536779"/>
                </a:solidFill>
                <a:latin typeface="Noto Sans CJK KR"/>
                <a:ea typeface="Noto Sans CJK KR"/>
                <a:cs typeface="Noto Sans CJK KR"/>
              </a:defRPr>
            </a:defPPr>
            <a:lvl1pPr algn="l">
              <a:defRPr sz="1575" b="0">
                <a:solidFill>
                  <a:srgbClr val="536779"/>
                </a:solidFill>
                <a:latin typeface="Noto Sans CJK KR"/>
                <a:ea typeface="Noto Sans CJK KR"/>
                <a:cs typeface="Noto Sans CJK KR"/>
              </a:defRPr>
            </a:lvl1pPr>
            <a:lvl2pPr algn="l">
              <a:defRPr sz="1575" b="0">
                <a:solidFill>
                  <a:srgbClr val="536779"/>
                </a:solidFill>
                <a:latin typeface="Noto Sans CJK KR"/>
                <a:ea typeface="Noto Sans CJK KR"/>
                <a:cs typeface="Noto Sans CJK KR"/>
              </a:defRPr>
            </a:lvl2pPr>
            <a:lvl3pPr algn="l">
              <a:defRPr sz="1575" b="0">
                <a:solidFill>
                  <a:srgbClr val="536779"/>
                </a:solidFill>
                <a:latin typeface="Noto Sans CJK KR"/>
                <a:ea typeface="Noto Sans CJK KR"/>
                <a:cs typeface="Noto Sans CJK KR"/>
              </a:defRPr>
            </a:lvl3pPr>
            <a:lvl4pPr algn="l">
              <a:defRPr sz="1575" b="0">
                <a:solidFill>
                  <a:srgbClr val="536779"/>
                </a:solidFill>
                <a:latin typeface="Noto Sans CJK KR"/>
                <a:ea typeface="Noto Sans CJK KR"/>
                <a:cs typeface="Noto Sans CJK KR"/>
              </a:defRPr>
            </a:lvl4pPr>
            <a:lvl5pPr algn="l">
              <a:defRPr sz="1575" b="0">
                <a:solidFill>
                  <a:srgbClr val="536779"/>
                </a:solidFill>
                <a:latin typeface="Noto Sans CJK KR"/>
                <a:ea typeface="Noto Sans CJK KR"/>
                <a:cs typeface="Noto Sans CJK KR"/>
              </a:defRPr>
            </a:lvl5pPr>
            <a:lvl6pPr algn="l">
              <a:defRPr sz="1575" b="0">
                <a:solidFill>
                  <a:srgbClr val="536779"/>
                </a:solidFill>
                <a:latin typeface="Noto Sans CJK KR"/>
                <a:ea typeface="Noto Sans CJK KR"/>
                <a:cs typeface="Noto Sans CJK KR"/>
              </a:defRPr>
            </a:lvl6pPr>
            <a:lvl7pPr algn="l">
              <a:defRPr sz="1575" b="0">
                <a:solidFill>
                  <a:srgbClr val="536779"/>
                </a:solidFill>
                <a:latin typeface="Noto Sans CJK KR"/>
                <a:ea typeface="Noto Sans CJK KR"/>
                <a:cs typeface="Noto Sans CJK KR"/>
              </a:defRPr>
            </a:lvl7pPr>
            <a:lvl8pPr algn="l">
              <a:defRPr sz="1575" b="0">
                <a:solidFill>
                  <a:srgbClr val="536779"/>
                </a:solidFill>
                <a:latin typeface="Noto Sans CJK KR"/>
                <a:ea typeface="Noto Sans CJK KR"/>
                <a:cs typeface="Noto Sans CJK KR"/>
              </a:defRPr>
            </a:lvl8pPr>
            <a:lvl9pPr algn="l">
              <a:defRPr sz="1575" b="0">
                <a:solidFill>
                  <a:srgbClr val="536779"/>
                </a:solidFill>
                <a:latin typeface="Noto Sans CJK KR"/>
                <a:ea typeface="Noto Sans CJK KR"/>
                <a:cs typeface="Noto Sans CJK KR"/>
              </a:defRPr>
            </a:lvl9pPr>
          </a:lstStyle>
          <a:p xmlns:a="http://schemas.openxmlformats.org/drawingml/2006/main">
            <a:pPr algn="l">
              <a:defRPr sz="1575" b="0">
                <a:solidFill>
                  <a:srgbClr val="536779"/>
                </a:solidFill>
                <a:latin typeface="Noto Sans CJK KR"/>
                <a:ea typeface="Noto Sans CJK KR"/>
                <a:cs typeface="Noto Sans CJK KR"/>
              </a:defRPr>
            </a:pPr>
            <a:r>
              <a:rPr sz="1575" b="0">
                <a:solidFill>
                  <a:srgbClr val="536779"/>
                </a:solidFill>
                <a:latin typeface="Noto Sans CJK KR"/>
                <a:ea typeface="Noto Sans CJK KR"/>
                <a:cs typeface="Noto Sans CJK KR"/>
              </a:rPr>
              <a:t>음악가부터 화가·영화감독·번역가까지, 각자의 주력 분야가 있어요.</a:t>
            </a:r>
          </a:p>
        </p:txBody>
      </p:sp>
      <p:sp>
        <p:nvSpPr>
          <p:cNvPr id="21" name="AI 1">
            <a:extLst xmlns:a="http://schemas.openxmlformats.org/drawingml/2006/main">
              <a:ext uri="{FF2B5EF4-FFF2-40B4-BE49-F238E27FC236}">
                <a16:creationId xmlns:a16="http://schemas.microsoft.com/office/drawing/2014/main" id="{66D5AF0D-9A9A-43FA-A007-476B64AEE110}"/>
              </a:ext>
            </a:extLst>
          </p:cNvPr>
          <p:cNvSpPr>
            <a:spLocks xmlns:a="http://schemas.openxmlformats.org/drawingml/2006/main" noGrp="1"/>
          </p:cNvSpPr>
          <p:nvPr/>
        </p:nvSpPr>
        <p:spPr>
          <a:xfrm xmlns:a="http://schemas.openxmlformats.org/drawingml/2006/main">
            <a:off x="428625" y="23431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Suno</a:t>
            </a:r>
          </a:p>
        </p:txBody>
      </p:sp>
      <p:sp>
        <p:nvSpPr>
          <p:cNvPr id="22" name="전문 분야 1">
            <a:extLst xmlns:a="http://schemas.openxmlformats.org/drawingml/2006/main">
              <a:ext uri="{FF2B5EF4-FFF2-40B4-BE49-F238E27FC236}">
                <a16:creationId xmlns:a16="http://schemas.microsoft.com/office/drawing/2014/main" id="{1D3C54B1-9EF1-4AA2-8485-7853783EB841}"/>
              </a:ext>
            </a:extLst>
          </p:cNvPr>
          <p:cNvSpPr>
            <a:spLocks xmlns:a="http://schemas.openxmlformats.org/drawingml/2006/main" noGrp="1"/>
          </p:cNvSpPr>
          <p:nvPr/>
        </p:nvSpPr>
        <p:spPr>
          <a:xfrm xmlns:a="http://schemas.openxmlformats.org/drawingml/2006/main">
            <a:off x="409575" y="260985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음악가</a:t>
            </a:r>
          </a:p>
        </p:txBody>
      </p:sp>
      <p:sp>
        <p:nvSpPr>
          <p:cNvPr id="23" name="AI 2">
            <a:extLst xmlns:a="http://schemas.openxmlformats.org/drawingml/2006/main">
              <a:ext uri="{FF2B5EF4-FFF2-40B4-BE49-F238E27FC236}">
                <a16:creationId xmlns:a16="http://schemas.microsoft.com/office/drawing/2014/main" id="{2CD86311-D003-4223-9C8A-F4D74EC22944}"/>
              </a:ext>
            </a:extLst>
          </p:cNvPr>
          <p:cNvSpPr>
            <a:spLocks xmlns:a="http://schemas.openxmlformats.org/drawingml/2006/main" noGrp="1"/>
          </p:cNvSpPr>
          <p:nvPr/>
        </p:nvSpPr>
        <p:spPr>
          <a:xfrm xmlns:a="http://schemas.openxmlformats.org/drawingml/2006/main">
            <a:off x="2333625" y="23431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Udio</a:t>
            </a:r>
          </a:p>
        </p:txBody>
      </p:sp>
      <p:sp>
        <p:nvSpPr>
          <p:cNvPr id="24" name="전문 분야 2">
            <a:extLst xmlns:a="http://schemas.openxmlformats.org/drawingml/2006/main">
              <a:ext uri="{FF2B5EF4-FFF2-40B4-BE49-F238E27FC236}">
                <a16:creationId xmlns:a16="http://schemas.microsoft.com/office/drawing/2014/main" id="{84DB7750-AC61-41D3-9A1B-75A79AECA049}"/>
              </a:ext>
            </a:extLst>
          </p:cNvPr>
          <p:cNvSpPr>
            <a:spLocks xmlns:a="http://schemas.openxmlformats.org/drawingml/2006/main" noGrp="1"/>
          </p:cNvSpPr>
          <p:nvPr/>
        </p:nvSpPr>
        <p:spPr>
          <a:xfrm xmlns:a="http://schemas.openxmlformats.org/drawingml/2006/main">
            <a:off x="2314575" y="260985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작곡가</a:t>
            </a:r>
          </a:p>
        </p:txBody>
      </p:sp>
      <p:sp>
        <p:nvSpPr>
          <p:cNvPr id="25" name="AI 3">
            <a:extLst xmlns:a="http://schemas.openxmlformats.org/drawingml/2006/main">
              <a:ext uri="{FF2B5EF4-FFF2-40B4-BE49-F238E27FC236}">
                <a16:creationId xmlns:a16="http://schemas.microsoft.com/office/drawing/2014/main" id="{0EF22609-85C9-4DB7-8F7B-7E8431CC8903}"/>
              </a:ext>
            </a:extLst>
          </p:cNvPr>
          <p:cNvSpPr>
            <a:spLocks xmlns:a="http://schemas.openxmlformats.org/drawingml/2006/main" noGrp="1"/>
          </p:cNvSpPr>
          <p:nvPr/>
        </p:nvSpPr>
        <p:spPr>
          <a:xfrm xmlns:a="http://schemas.openxmlformats.org/drawingml/2006/main">
            <a:off x="4238625" y="23431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AIVA</a:t>
            </a:r>
          </a:p>
        </p:txBody>
      </p:sp>
      <p:sp>
        <p:nvSpPr>
          <p:cNvPr id="26" name="전문 분야 3">
            <a:extLst xmlns:a="http://schemas.openxmlformats.org/drawingml/2006/main">
              <a:ext uri="{FF2B5EF4-FFF2-40B4-BE49-F238E27FC236}">
                <a16:creationId xmlns:a16="http://schemas.microsoft.com/office/drawing/2014/main" id="{A6E8668D-E64A-41BB-9E24-0078068736AD}"/>
              </a:ext>
            </a:extLst>
          </p:cNvPr>
          <p:cNvSpPr>
            <a:spLocks xmlns:a="http://schemas.openxmlformats.org/drawingml/2006/main" noGrp="1"/>
          </p:cNvSpPr>
          <p:nvPr/>
        </p:nvSpPr>
        <p:spPr>
          <a:xfrm xmlns:a="http://schemas.openxmlformats.org/drawingml/2006/main">
            <a:off x="4219575" y="260985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지휘자</a:t>
            </a:r>
          </a:p>
        </p:txBody>
      </p:sp>
      <p:sp>
        <p:nvSpPr>
          <p:cNvPr id="27" name="AI 4">
            <a:extLst xmlns:a="http://schemas.openxmlformats.org/drawingml/2006/main">
              <a:ext uri="{FF2B5EF4-FFF2-40B4-BE49-F238E27FC236}">
                <a16:creationId xmlns:a16="http://schemas.microsoft.com/office/drawing/2014/main" id="{4D36731F-B628-4D2C-A268-145A07FF250D}"/>
              </a:ext>
            </a:extLst>
          </p:cNvPr>
          <p:cNvSpPr>
            <a:spLocks xmlns:a="http://schemas.openxmlformats.org/drawingml/2006/main" noGrp="1"/>
          </p:cNvSpPr>
          <p:nvPr/>
        </p:nvSpPr>
        <p:spPr>
          <a:xfrm xmlns:a="http://schemas.openxmlformats.org/drawingml/2006/main">
            <a:off x="6143625" y="23431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ElevenLabs</a:t>
            </a:r>
          </a:p>
        </p:txBody>
      </p:sp>
      <p:sp>
        <p:nvSpPr>
          <p:cNvPr id="28" name="전문 분야 4">
            <a:extLst xmlns:a="http://schemas.openxmlformats.org/drawingml/2006/main">
              <a:ext uri="{FF2B5EF4-FFF2-40B4-BE49-F238E27FC236}">
                <a16:creationId xmlns:a16="http://schemas.microsoft.com/office/drawing/2014/main" id="{218EA693-9D9C-4C3A-A700-7E4A05E38A2A}"/>
              </a:ext>
            </a:extLst>
          </p:cNvPr>
          <p:cNvSpPr>
            <a:spLocks xmlns:a="http://schemas.openxmlformats.org/drawingml/2006/main" noGrp="1"/>
          </p:cNvSpPr>
          <p:nvPr/>
        </p:nvSpPr>
        <p:spPr>
          <a:xfrm xmlns:a="http://schemas.openxmlformats.org/drawingml/2006/main">
            <a:off x="6124575" y="260985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성우</a:t>
            </a:r>
          </a:p>
        </p:txBody>
      </p:sp>
      <p:sp>
        <p:nvSpPr>
          <p:cNvPr id="29" name="AI 5">
            <a:extLst xmlns:a="http://schemas.openxmlformats.org/drawingml/2006/main">
              <a:ext uri="{FF2B5EF4-FFF2-40B4-BE49-F238E27FC236}">
                <a16:creationId xmlns:a16="http://schemas.microsoft.com/office/drawing/2014/main" id="{E1C1C875-A959-40C5-88D4-44902D4F1A4C}"/>
              </a:ext>
            </a:extLst>
          </p:cNvPr>
          <p:cNvSpPr>
            <a:spLocks xmlns:a="http://schemas.openxmlformats.org/drawingml/2006/main" noGrp="1"/>
          </p:cNvSpPr>
          <p:nvPr/>
        </p:nvSpPr>
        <p:spPr>
          <a:xfrm xmlns:a="http://schemas.openxmlformats.org/drawingml/2006/main">
            <a:off x="8048625" y="23431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HeyGen</a:t>
            </a:r>
          </a:p>
        </p:txBody>
      </p:sp>
      <p:sp>
        <p:nvSpPr>
          <p:cNvPr id="30" name="전문 분야 5">
            <a:extLst xmlns:a="http://schemas.openxmlformats.org/drawingml/2006/main">
              <a:ext uri="{FF2B5EF4-FFF2-40B4-BE49-F238E27FC236}">
                <a16:creationId xmlns:a16="http://schemas.microsoft.com/office/drawing/2014/main" id="{3C464E4E-EF12-429C-B3B9-AC0231994E4D}"/>
              </a:ext>
            </a:extLst>
          </p:cNvPr>
          <p:cNvSpPr>
            <a:spLocks xmlns:a="http://schemas.openxmlformats.org/drawingml/2006/main" noGrp="1"/>
          </p:cNvSpPr>
          <p:nvPr/>
        </p:nvSpPr>
        <p:spPr>
          <a:xfrm xmlns:a="http://schemas.openxmlformats.org/drawingml/2006/main">
            <a:off x="8029575" y="260985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아나운서</a:t>
            </a:r>
          </a:p>
        </p:txBody>
      </p:sp>
      <p:sp>
        <p:nvSpPr>
          <p:cNvPr id="31" name="AI 6">
            <a:extLst xmlns:a="http://schemas.openxmlformats.org/drawingml/2006/main">
              <a:ext uri="{FF2B5EF4-FFF2-40B4-BE49-F238E27FC236}">
                <a16:creationId xmlns:a16="http://schemas.microsoft.com/office/drawing/2014/main" id="{684BF328-0277-4322-B0F2-FE1BEA341DF2}"/>
              </a:ext>
            </a:extLst>
          </p:cNvPr>
          <p:cNvSpPr>
            <a:spLocks xmlns:a="http://schemas.openxmlformats.org/drawingml/2006/main" noGrp="1"/>
          </p:cNvSpPr>
          <p:nvPr/>
        </p:nvSpPr>
        <p:spPr>
          <a:xfrm xmlns:a="http://schemas.openxmlformats.org/drawingml/2006/main">
            <a:off x="9953625" y="23431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D-ID</a:t>
            </a:r>
          </a:p>
        </p:txBody>
      </p:sp>
      <p:sp>
        <p:nvSpPr>
          <p:cNvPr id="32" name="전문 분야 6">
            <a:extLst xmlns:a="http://schemas.openxmlformats.org/drawingml/2006/main">
              <a:ext uri="{FF2B5EF4-FFF2-40B4-BE49-F238E27FC236}">
                <a16:creationId xmlns:a16="http://schemas.microsoft.com/office/drawing/2014/main" id="{40132238-21DA-49E7-BE4E-FAA581028AC3}"/>
              </a:ext>
            </a:extLst>
          </p:cNvPr>
          <p:cNvSpPr>
            <a:spLocks xmlns:a="http://schemas.openxmlformats.org/drawingml/2006/main" noGrp="1"/>
          </p:cNvSpPr>
          <p:nvPr/>
        </p:nvSpPr>
        <p:spPr>
          <a:xfrm xmlns:a="http://schemas.openxmlformats.org/drawingml/2006/main">
            <a:off x="9934575" y="260985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디지털 안내원</a:t>
            </a:r>
          </a:p>
        </p:txBody>
      </p:sp>
      <p:sp>
        <p:nvSpPr>
          <p:cNvPr id="33" name="AI 7">
            <a:extLst xmlns:a="http://schemas.openxmlformats.org/drawingml/2006/main">
              <a:ext uri="{FF2B5EF4-FFF2-40B4-BE49-F238E27FC236}">
                <a16:creationId xmlns:a16="http://schemas.microsoft.com/office/drawing/2014/main" id="{B6FB8E6B-55D3-429A-A95C-AECB441CC4B6}"/>
              </a:ext>
            </a:extLst>
          </p:cNvPr>
          <p:cNvSpPr>
            <a:spLocks xmlns:a="http://schemas.openxmlformats.org/drawingml/2006/main" noGrp="1"/>
          </p:cNvSpPr>
          <p:nvPr/>
        </p:nvSpPr>
        <p:spPr>
          <a:xfrm xmlns:a="http://schemas.openxmlformats.org/drawingml/2006/main">
            <a:off x="428625" y="392430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Midjourney</a:t>
            </a:r>
          </a:p>
        </p:txBody>
      </p:sp>
      <p:sp>
        <p:nvSpPr>
          <p:cNvPr id="34" name="전문 분야 7">
            <a:extLst xmlns:a="http://schemas.openxmlformats.org/drawingml/2006/main">
              <a:ext uri="{FF2B5EF4-FFF2-40B4-BE49-F238E27FC236}">
                <a16:creationId xmlns:a16="http://schemas.microsoft.com/office/drawing/2014/main" id="{B540576A-1E1B-4DB8-AA6E-F8ADE1833E01}"/>
              </a:ext>
            </a:extLst>
          </p:cNvPr>
          <p:cNvSpPr>
            <a:spLocks xmlns:a="http://schemas.openxmlformats.org/drawingml/2006/main" noGrp="1"/>
          </p:cNvSpPr>
          <p:nvPr/>
        </p:nvSpPr>
        <p:spPr>
          <a:xfrm xmlns:a="http://schemas.openxmlformats.org/drawingml/2006/main">
            <a:off x="409575" y="419100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화가</a:t>
            </a:r>
          </a:p>
        </p:txBody>
      </p:sp>
      <p:sp>
        <p:nvSpPr>
          <p:cNvPr id="35" name="AI 8">
            <a:extLst xmlns:a="http://schemas.openxmlformats.org/drawingml/2006/main">
              <a:ext uri="{FF2B5EF4-FFF2-40B4-BE49-F238E27FC236}">
                <a16:creationId xmlns:a16="http://schemas.microsoft.com/office/drawing/2014/main" id="{0A458228-75CF-4E49-A75D-B3B739E62846}"/>
              </a:ext>
            </a:extLst>
          </p:cNvPr>
          <p:cNvSpPr>
            <a:spLocks xmlns:a="http://schemas.openxmlformats.org/drawingml/2006/main" noGrp="1"/>
          </p:cNvSpPr>
          <p:nvPr/>
        </p:nvSpPr>
        <p:spPr>
          <a:xfrm xmlns:a="http://schemas.openxmlformats.org/drawingml/2006/main">
            <a:off x="2333625" y="392430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Adobe Firefly</a:t>
            </a:r>
          </a:p>
        </p:txBody>
      </p:sp>
      <p:sp>
        <p:nvSpPr>
          <p:cNvPr id="36" name="전문 분야 8">
            <a:extLst xmlns:a="http://schemas.openxmlformats.org/drawingml/2006/main">
              <a:ext uri="{FF2B5EF4-FFF2-40B4-BE49-F238E27FC236}">
                <a16:creationId xmlns:a16="http://schemas.microsoft.com/office/drawing/2014/main" id="{9CAC404B-9A0B-4542-8B95-601F58FE2696}"/>
              </a:ext>
            </a:extLst>
          </p:cNvPr>
          <p:cNvSpPr>
            <a:spLocks xmlns:a="http://schemas.openxmlformats.org/drawingml/2006/main" noGrp="1"/>
          </p:cNvSpPr>
          <p:nvPr/>
        </p:nvSpPr>
        <p:spPr>
          <a:xfrm xmlns:a="http://schemas.openxmlformats.org/drawingml/2006/main">
            <a:off x="2314575" y="419100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그래픽 디자이너</a:t>
            </a:r>
          </a:p>
        </p:txBody>
      </p:sp>
      <p:sp>
        <p:nvSpPr>
          <p:cNvPr id="37" name="AI 9">
            <a:extLst xmlns:a="http://schemas.openxmlformats.org/drawingml/2006/main">
              <a:ext uri="{FF2B5EF4-FFF2-40B4-BE49-F238E27FC236}">
                <a16:creationId xmlns:a16="http://schemas.microsoft.com/office/drawing/2014/main" id="{504C25B5-E990-4B83-8311-40B1F58C451D}"/>
              </a:ext>
            </a:extLst>
          </p:cNvPr>
          <p:cNvSpPr>
            <a:spLocks xmlns:a="http://schemas.openxmlformats.org/drawingml/2006/main" noGrp="1"/>
          </p:cNvSpPr>
          <p:nvPr/>
        </p:nvSpPr>
        <p:spPr>
          <a:xfrm xmlns:a="http://schemas.openxmlformats.org/drawingml/2006/main">
            <a:off x="4238625" y="392430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Ideogram</a:t>
            </a:r>
          </a:p>
        </p:txBody>
      </p:sp>
      <p:sp>
        <p:nvSpPr>
          <p:cNvPr id="38" name="전문 분야 9">
            <a:extLst xmlns:a="http://schemas.openxmlformats.org/drawingml/2006/main">
              <a:ext uri="{FF2B5EF4-FFF2-40B4-BE49-F238E27FC236}">
                <a16:creationId xmlns:a16="http://schemas.microsoft.com/office/drawing/2014/main" id="{B81AB6BF-F666-4D6E-BC80-C8E061D689B2}"/>
              </a:ext>
            </a:extLst>
          </p:cNvPr>
          <p:cNvSpPr>
            <a:spLocks xmlns:a="http://schemas.openxmlformats.org/drawingml/2006/main" noGrp="1"/>
          </p:cNvSpPr>
          <p:nvPr/>
        </p:nvSpPr>
        <p:spPr>
          <a:xfrm xmlns:a="http://schemas.openxmlformats.org/drawingml/2006/main">
            <a:off x="4219575" y="419100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포스터 디자이너</a:t>
            </a:r>
          </a:p>
        </p:txBody>
      </p:sp>
      <p:sp>
        <p:nvSpPr>
          <p:cNvPr id="39" name="AI 10">
            <a:extLst xmlns:a="http://schemas.openxmlformats.org/drawingml/2006/main">
              <a:ext uri="{FF2B5EF4-FFF2-40B4-BE49-F238E27FC236}">
                <a16:creationId xmlns:a16="http://schemas.microsoft.com/office/drawing/2014/main" id="{5A174C51-CEF1-4288-A228-9F83505E7CC9}"/>
              </a:ext>
            </a:extLst>
          </p:cNvPr>
          <p:cNvSpPr>
            <a:spLocks xmlns:a="http://schemas.openxmlformats.org/drawingml/2006/main" noGrp="1"/>
          </p:cNvSpPr>
          <p:nvPr/>
        </p:nvSpPr>
        <p:spPr>
          <a:xfrm xmlns:a="http://schemas.openxmlformats.org/drawingml/2006/main">
            <a:off x="6143625" y="392430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Recraft</a:t>
            </a:r>
          </a:p>
        </p:txBody>
      </p:sp>
      <p:sp>
        <p:nvSpPr>
          <p:cNvPr id="40" name="전문 분야 10">
            <a:extLst xmlns:a="http://schemas.openxmlformats.org/drawingml/2006/main">
              <a:ext uri="{FF2B5EF4-FFF2-40B4-BE49-F238E27FC236}">
                <a16:creationId xmlns:a16="http://schemas.microsoft.com/office/drawing/2014/main" id="{4FA7C028-2F93-430F-992B-C61825DC6575}"/>
              </a:ext>
            </a:extLst>
          </p:cNvPr>
          <p:cNvSpPr>
            <a:spLocks xmlns:a="http://schemas.openxmlformats.org/drawingml/2006/main" noGrp="1"/>
          </p:cNvSpPr>
          <p:nvPr/>
        </p:nvSpPr>
        <p:spPr>
          <a:xfrm xmlns:a="http://schemas.openxmlformats.org/drawingml/2006/main">
            <a:off x="6124575" y="419100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일러스트레이터</a:t>
            </a:r>
          </a:p>
        </p:txBody>
      </p:sp>
      <p:sp>
        <p:nvSpPr>
          <p:cNvPr id="41" name="AI 11">
            <a:extLst xmlns:a="http://schemas.openxmlformats.org/drawingml/2006/main">
              <a:ext uri="{FF2B5EF4-FFF2-40B4-BE49-F238E27FC236}">
                <a16:creationId xmlns:a16="http://schemas.microsoft.com/office/drawing/2014/main" id="{683AF121-7D9A-4EF5-BD96-BFCEE35101D4}"/>
              </a:ext>
            </a:extLst>
          </p:cNvPr>
          <p:cNvSpPr>
            <a:spLocks xmlns:a="http://schemas.openxmlformats.org/drawingml/2006/main" noGrp="1"/>
          </p:cNvSpPr>
          <p:nvPr/>
        </p:nvSpPr>
        <p:spPr>
          <a:xfrm xmlns:a="http://schemas.openxmlformats.org/drawingml/2006/main">
            <a:off x="8048625" y="392430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Runway</a:t>
            </a:r>
          </a:p>
        </p:txBody>
      </p:sp>
      <p:sp>
        <p:nvSpPr>
          <p:cNvPr id="42" name="전문 분야 11">
            <a:extLst xmlns:a="http://schemas.openxmlformats.org/drawingml/2006/main">
              <a:ext uri="{FF2B5EF4-FFF2-40B4-BE49-F238E27FC236}">
                <a16:creationId xmlns:a16="http://schemas.microsoft.com/office/drawing/2014/main" id="{5B810063-04D9-4972-9174-81CDEEEA2597}"/>
              </a:ext>
            </a:extLst>
          </p:cNvPr>
          <p:cNvSpPr>
            <a:spLocks xmlns:a="http://schemas.openxmlformats.org/drawingml/2006/main" noGrp="1"/>
          </p:cNvSpPr>
          <p:nvPr/>
        </p:nvSpPr>
        <p:spPr>
          <a:xfrm xmlns:a="http://schemas.openxmlformats.org/drawingml/2006/main">
            <a:off x="8029575" y="419100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영화감독</a:t>
            </a:r>
          </a:p>
        </p:txBody>
      </p:sp>
      <p:sp>
        <p:nvSpPr>
          <p:cNvPr id="43" name="AI 12">
            <a:extLst xmlns:a="http://schemas.openxmlformats.org/drawingml/2006/main">
              <a:ext uri="{FF2B5EF4-FFF2-40B4-BE49-F238E27FC236}">
                <a16:creationId xmlns:a16="http://schemas.microsoft.com/office/drawing/2014/main" id="{F8CB7F4D-30D6-41C5-A782-4FC83FFAF8C4}"/>
              </a:ext>
            </a:extLst>
          </p:cNvPr>
          <p:cNvSpPr>
            <a:spLocks xmlns:a="http://schemas.openxmlformats.org/drawingml/2006/main" noGrp="1"/>
          </p:cNvSpPr>
          <p:nvPr/>
        </p:nvSpPr>
        <p:spPr>
          <a:xfrm xmlns:a="http://schemas.openxmlformats.org/drawingml/2006/main">
            <a:off x="9953625" y="392430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Kling</a:t>
            </a:r>
          </a:p>
        </p:txBody>
      </p:sp>
      <p:sp>
        <p:nvSpPr>
          <p:cNvPr id="44" name="전문 분야 12">
            <a:extLst xmlns:a="http://schemas.openxmlformats.org/drawingml/2006/main">
              <a:ext uri="{FF2B5EF4-FFF2-40B4-BE49-F238E27FC236}">
                <a16:creationId xmlns:a16="http://schemas.microsoft.com/office/drawing/2014/main" id="{4A8DBD24-FAAD-4416-B932-19786CC03B53}"/>
              </a:ext>
            </a:extLst>
          </p:cNvPr>
          <p:cNvSpPr>
            <a:spLocks xmlns:a="http://schemas.openxmlformats.org/drawingml/2006/main" noGrp="1"/>
          </p:cNvSpPr>
          <p:nvPr/>
        </p:nvSpPr>
        <p:spPr>
          <a:xfrm xmlns:a="http://schemas.openxmlformats.org/drawingml/2006/main">
            <a:off x="9934575" y="419100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영상 촬영감독</a:t>
            </a:r>
          </a:p>
        </p:txBody>
      </p:sp>
      <p:sp>
        <p:nvSpPr>
          <p:cNvPr id="45" name="AI 13">
            <a:extLst xmlns:a="http://schemas.openxmlformats.org/drawingml/2006/main">
              <a:ext uri="{FF2B5EF4-FFF2-40B4-BE49-F238E27FC236}">
                <a16:creationId xmlns:a16="http://schemas.microsoft.com/office/drawing/2014/main" id="{3180B397-B954-47EC-85E6-DB9FC0764172}"/>
              </a:ext>
            </a:extLst>
          </p:cNvPr>
          <p:cNvSpPr>
            <a:spLocks xmlns:a="http://schemas.openxmlformats.org/drawingml/2006/main" noGrp="1"/>
          </p:cNvSpPr>
          <p:nvPr/>
        </p:nvSpPr>
        <p:spPr>
          <a:xfrm xmlns:a="http://schemas.openxmlformats.org/drawingml/2006/main">
            <a:off x="428625" y="5505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Luma</a:t>
            </a:r>
          </a:p>
        </p:txBody>
      </p:sp>
      <p:sp>
        <p:nvSpPr>
          <p:cNvPr id="46" name="전문 분야 13">
            <a:extLst xmlns:a="http://schemas.openxmlformats.org/drawingml/2006/main">
              <a:ext uri="{FF2B5EF4-FFF2-40B4-BE49-F238E27FC236}">
                <a16:creationId xmlns:a16="http://schemas.microsoft.com/office/drawing/2014/main" id="{5E46E2EF-2575-4622-99E4-31B93C765814}"/>
              </a:ext>
            </a:extLst>
          </p:cNvPr>
          <p:cNvSpPr>
            <a:spLocks xmlns:a="http://schemas.openxmlformats.org/drawingml/2006/main" noGrp="1"/>
          </p:cNvSpPr>
          <p:nvPr/>
        </p:nvSpPr>
        <p:spPr>
          <a:xfrm xmlns:a="http://schemas.openxmlformats.org/drawingml/2006/main">
            <a:off x="409575" y="577215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시네마 촬영감독</a:t>
            </a:r>
          </a:p>
        </p:txBody>
      </p:sp>
      <p:sp>
        <p:nvSpPr>
          <p:cNvPr id="47" name="AI 14">
            <a:extLst xmlns:a="http://schemas.openxmlformats.org/drawingml/2006/main">
              <a:ext uri="{FF2B5EF4-FFF2-40B4-BE49-F238E27FC236}">
                <a16:creationId xmlns:a16="http://schemas.microsoft.com/office/drawing/2014/main" id="{5EC77316-4D0F-46DF-A340-B945880EAEF7}"/>
              </a:ext>
            </a:extLst>
          </p:cNvPr>
          <p:cNvSpPr>
            <a:spLocks xmlns:a="http://schemas.openxmlformats.org/drawingml/2006/main" noGrp="1"/>
          </p:cNvSpPr>
          <p:nvPr/>
        </p:nvSpPr>
        <p:spPr>
          <a:xfrm xmlns:a="http://schemas.openxmlformats.org/drawingml/2006/main">
            <a:off x="2333625" y="5505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Pika</a:t>
            </a:r>
          </a:p>
        </p:txBody>
      </p:sp>
      <p:sp>
        <p:nvSpPr>
          <p:cNvPr id="48" name="전문 분야 14">
            <a:extLst xmlns:a="http://schemas.openxmlformats.org/drawingml/2006/main">
              <a:ext uri="{FF2B5EF4-FFF2-40B4-BE49-F238E27FC236}">
                <a16:creationId xmlns:a16="http://schemas.microsoft.com/office/drawing/2014/main" id="{BD883123-3B80-49EF-BCC6-AF53E91E6BE9}"/>
              </a:ext>
            </a:extLst>
          </p:cNvPr>
          <p:cNvSpPr>
            <a:spLocks xmlns:a="http://schemas.openxmlformats.org/drawingml/2006/main" noGrp="1"/>
          </p:cNvSpPr>
          <p:nvPr/>
        </p:nvSpPr>
        <p:spPr>
          <a:xfrm xmlns:a="http://schemas.openxmlformats.org/drawingml/2006/main">
            <a:off x="2314575" y="577215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애니메이터</a:t>
            </a:r>
          </a:p>
        </p:txBody>
      </p:sp>
      <p:sp>
        <p:nvSpPr>
          <p:cNvPr id="49" name="AI 15">
            <a:extLst xmlns:a="http://schemas.openxmlformats.org/drawingml/2006/main">
              <a:ext uri="{FF2B5EF4-FFF2-40B4-BE49-F238E27FC236}">
                <a16:creationId xmlns:a16="http://schemas.microsoft.com/office/drawing/2014/main" id="{2F74B768-805B-49E3-A950-AC302BE25228}"/>
              </a:ext>
            </a:extLst>
          </p:cNvPr>
          <p:cNvSpPr>
            <a:spLocks xmlns:a="http://schemas.openxmlformats.org/drawingml/2006/main" noGrp="1"/>
          </p:cNvSpPr>
          <p:nvPr/>
        </p:nvSpPr>
        <p:spPr>
          <a:xfrm xmlns:a="http://schemas.openxmlformats.org/drawingml/2006/main">
            <a:off x="4238625" y="5505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Gamma</a:t>
            </a:r>
          </a:p>
        </p:txBody>
      </p:sp>
      <p:sp>
        <p:nvSpPr>
          <p:cNvPr id="50" name="전문 분야 15">
            <a:extLst xmlns:a="http://schemas.openxmlformats.org/drawingml/2006/main">
              <a:ext uri="{FF2B5EF4-FFF2-40B4-BE49-F238E27FC236}">
                <a16:creationId xmlns:a16="http://schemas.microsoft.com/office/drawing/2014/main" id="{401979BC-5734-450A-9B0C-2B10ACCF51AB}"/>
              </a:ext>
            </a:extLst>
          </p:cNvPr>
          <p:cNvSpPr>
            <a:spLocks xmlns:a="http://schemas.openxmlformats.org/drawingml/2006/main" noGrp="1"/>
          </p:cNvSpPr>
          <p:nvPr/>
        </p:nvSpPr>
        <p:spPr>
          <a:xfrm xmlns:a="http://schemas.openxmlformats.org/drawingml/2006/main">
            <a:off x="4219575" y="577215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발표자료 디자이너</a:t>
            </a:r>
          </a:p>
        </p:txBody>
      </p:sp>
      <p:sp>
        <p:nvSpPr>
          <p:cNvPr id="51" name="AI 16">
            <a:extLst xmlns:a="http://schemas.openxmlformats.org/drawingml/2006/main">
              <a:ext uri="{FF2B5EF4-FFF2-40B4-BE49-F238E27FC236}">
                <a16:creationId xmlns:a16="http://schemas.microsoft.com/office/drawing/2014/main" id="{03874DC6-5000-45DC-9BE6-6F46B6B59FFF}"/>
              </a:ext>
            </a:extLst>
          </p:cNvPr>
          <p:cNvSpPr>
            <a:spLocks xmlns:a="http://schemas.openxmlformats.org/drawingml/2006/main" noGrp="1"/>
          </p:cNvSpPr>
          <p:nvPr/>
        </p:nvSpPr>
        <p:spPr>
          <a:xfrm xmlns:a="http://schemas.openxmlformats.org/drawingml/2006/main">
            <a:off x="6143625" y="5505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Napkin</a:t>
            </a:r>
          </a:p>
        </p:txBody>
      </p:sp>
      <p:sp>
        <p:nvSpPr>
          <p:cNvPr id="52" name="전문 분야 16">
            <a:extLst xmlns:a="http://schemas.openxmlformats.org/drawingml/2006/main">
              <a:ext uri="{FF2B5EF4-FFF2-40B4-BE49-F238E27FC236}">
                <a16:creationId xmlns:a16="http://schemas.microsoft.com/office/drawing/2014/main" id="{09F4563F-3216-44C5-A609-96611C770EC4}"/>
              </a:ext>
            </a:extLst>
          </p:cNvPr>
          <p:cNvSpPr>
            <a:spLocks xmlns:a="http://schemas.openxmlformats.org/drawingml/2006/main" noGrp="1"/>
          </p:cNvSpPr>
          <p:nvPr/>
        </p:nvSpPr>
        <p:spPr>
          <a:xfrm xmlns:a="http://schemas.openxmlformats.org/drawingml/2006/main">
            <a:off x="6124575" y="577215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도식 디자이너</a:t>
            </a:r>
          </a:p>
        </p:txBody>
      </p:sp>
      <p:sp>
        <p:nvSpPr>
          <p:cNvPr id="53" name="AI 17">
            <a:extLst xmlns:a="http://schemas.openxmlformats.org/drawingml/2006/main">
              <a:ext uri="{FF2B5EF4-FFF2-40B4-BE49-F238E27FC236}">
                <a16:creationId xmlns:a16="http://schemas.microsoft.com/office/drawing/2014/main" id="{39E97AA5-4831-4E81-8163-FD4A631EC49E}"/>
              </a:ext>
            </a:extLst>
          </p:cNvPr>
          <p:cNvSpPr>
            <a:spLocks xmlns:a="http://schemas.openxmlformats.org/drawingml/2006/main" noGrp="1"/>
          </p:cNvSpPr>
          <p:nvPr/>
        </p:nvSpPr>
        <p:spPr>
          <a:xfrm xmlns:a="http://schemas.openxmlformats.org/drawingml/2006/main">
            <a:off x="8048625" y="5505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Perplexity</a:t>
            </a:r>
          </a:p>
        </p:txBody>
      </p:sp>
      <p:sp>
        <p:nvSpPr>
          <p:cNvPr id="54" name="전문 분야 17">
            <a:extLst xmlns:a="http://schemas.openxmlformats.org/drawingml/2006/main">
              <a:ext uri="{FF2B5EF4-FFF2-40B4-BE49-F238E27FC236}">
                <a16:creationId xmlns:a16="http://schemas.microsoft.com/office/drawing/2014/main" id="{73CE8CF6-E228-4797-9216-61D71D8654D0}"/>
              </a:ext>
            </a:extLst>
          </p:cNvPr>
          <p:cNvSpPr>
            <a:spLocks xmlns:a="http://schemas.openxmlformats.org/drawingml/2006/main" noGrp="1"/>
          </p:cNvSpPr>
          <p:nvPr/>
        </p:nvSpPr>
        <p:spPr>
          <a:xfrm xmlns:a="http://schemas.openxmlformats.org/drawingml/2006/main">
            <a:off x="8029575" y="577215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자료 조사원</a:t>
            </a:r>
          </a:p>
        </p:txBody>
      </p:sp>
      <p:sp>
        <p:nvSpPr>
          <p:cNvPr id="55" name="AI 18">
            <a:extLst xmlns:a="http://schemas.openxmlformats.org/drawingml/2006/main">
              <a:ext uri="{FF2B5EF4-FFF2-40B4-BE49-F238E27FC236}">
                <a16:creationId xmlns:a16="http://schemas.microsoft.com/office/drawing/2014/main" id="{86255F45-81AA-42BA-B4D4-58DB67242837}"/>
              </a:ext>
            </a:extLst>
          </p:cNvPr>
          <p:cNvSpPr>
            <a:spLocks xmlns:a="http://schemas.openxmlformats.org/drawingml/2006/main" noGrp="1"/>
          </p:cNvSpPr>
          <p:nvPr/>
        </p:nvSpPr>
        <p:spPr>
          <a:xfrm xmlns:a="http://schemas.openxmlformats.org/drawingml/2006/main">
            <a:off x="9953625" y="5505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725" b="1">
                <a:solidFill>
                  <a:srgbClr val="152A43"/>
                </a:solidFill>
                <a:latin typeface="Noto Sans CJK KR"/>
                <a:ea typeface="Noto Sans CJK KR"/>
                <a:cs typeface="Noto Sans CJK KR"/>
              </a:defRPr>
            </a:defPPr>
            <a:lvl1pPr algn="ctr">
              <a:defRPr sz="1725" b="1">
                <a:solidFill>
                  <a:srgbClr val="152A43"/>
                </a:solidFill>
                <a:latin typeface="Noto Sans CJK KR"/>
                <a:ea typeface="Noto Sans CJK KR"/>
                <a:cs typeface="Noto Sans CJK KR"/>
              </a:defRPr>
            </a:lvl1pPr>
            <a:lvl2pPr algn="ctr">
              <a:defRPr sz="1725" b="1">
                <a:solidFill>
                  <a:srgbClr val="152A43"/>
                </a:solidFill>
                <a:latin typeface="Noto Sans CJK KR"/>
                <a:ea typeface="Noto Sans CJK KR"/>
                <a:cs typeface="Noto Sans CJK KR"/>
              </a:defRPr>
            </a:lvl2pPr>
            <a:lvl3pPr algn="ctr">
              <a:defRPr sz="1725" b="1">
                <a:solidFill>
                  <a:srgbClr val="152A43"/>
                </a:solidFill>
                <a:latin typeface="Noto Sans CJK KR"/>
                <a:ea typeface="Noto Sans CJK KR"/>
                <a:cs typeface="Noto Sans CJK KR"/>
              </a:defRPr>
            </a:lvl3pPr>
            <a:lvl4pPr algn="ctr">
              <a:defRPr sz="1725" b="1">
                <a:solidFill>
                  <a:srgbClr val="152A43"/>
                </a:solidFill>
                <a:latin typeface="Noto Sans CJK KR"/>
                <a:ea typeface="Noto Sans CJK KR"/>
                <a:cs typeface="Noto Sans CJK KR"/>
              </a:defRPr>
            </a:lvl4pPr>
            <a:lvl5pPr algn="ctr">
              <a:defRPr sz="1725" b="1">
                <a:solidFill>
                  <a:srgbClr val="152A43"/>
                </a:solidFill>
                <a:latin typeface="Noto Sans CJK KR"/>
                <a:ea typeface="Noto Sans CJK KR"/>
                <a:cs typeface="Noto Sans CJK KR"/>
              </a:defRPr>
            </a:lvl5pPr>
            <a:lvl6pPr algn="ctr">
              <a:defRPr sz="1725" b="1">
                <a:solidFill>
                  <a:srgbClr val="152A43"/>
                </a:solidFill>
                <a:latin typeface="Noto Sans CJK KR"/>
                <a:ea typeface="Noto Sans CJK KR"/>
                <a:cs typeface="Noto Sans CJK KR"/>
              </a:defRPr>
            </a:lvl6pPr>
            <a:lvl7pPr algn="ctr">
              <a:defRPr sz="1725" b="1">
                <a:solidFill>
                  <a:srgbClr val="152A43"/>
                </a:solidFill>
                <a:latin typeface="Noto Sans CJK KR"/>
                <a:ea typeface="Noto Sans CJK KR"/>
                <a:cs typeface="Noto Sans CJK KR"/>
              </a:defRPr>
            </a:lvl7pPr>
            <a:lvl8pPr algn="ctr">
              <a:defRPr sz="1725" b="1">
                <a:solidFill>
                  <a:srgbClr val="152A43"/>
                </a:solidFill>
                <a:latin typeface="Noto Sans CJK KR"/>
                <a:ea typeface="Noto Sans CJK KR"/>
                <a:cs typeface="Noto Sans CJK KR"/>
              </a:defRPr>
            </a:lvl8pPr>
            <a:lvl9pPr algn="ctr">
              <a:defRPr sz="1725" b="1">
                <a:solidFill>
                  <a:srgbClr val="152A43"/>
                </a:solidFill>
                <a:latin typeface="Noto Sans CJK KR"/>
                <a:ea typeface="Noto Sans CJK KR"/>
                <a:cs typeface="Noto Sans CJK KR"/>
              </a:defRPr>
            </a:lvl9pPr>
          </a:lstStyle>
          <a:p xmlns:a="http://schemas.openxmlformats.org/drawingml/2006/main">
            <a:pPr algn="ctr">
              <a:defRPr sz="1725" b="1">
                <a:solidFill>
                  <a:srgbClr val="152A43"/>
                </a:solidFill>
                <a:latin typeface="Noto Sans CJK KR"/>
                <a:ea typeface="Noto Sans CJK KR"/>
                <a:cs typeface="Noto Sans CJK KR"/>
              </a:defRPr>
            </a:pPr>
            <a:r>
              <a:rPr sz="1725" b="1">
                <a:solidFill>
                  <a:srgbClr val="152A43"/>
                </a:solidFill>
                <a:latin typeface="Noto Sans CJK KR"/>
                <a:ea typeface="Noto Sans CJK KR"/>
                <a:cs typeface="Noto Sans CJK KR"/>
              </a:rPr>
              <a:t>DeepL</a:t>
            </a:r>
          </a:p>
        </p:txBody>
      </p:sp>
      <p:sp>
        <p:nvSpPr>
          <p:cNvPr id="56" name="전문 분야 18">
            <a:extLst xmlns:a="http://schemas.openxmlformats.org/drawingml/2006/main">
              <a:ext uri="{FF2B5EF4-FFF2-40B4-BE49-F238E27FC236}">
                <a16:creationId xmlns:a16="http://schemas.microsoft.com/office/drawing/2014/main" id="{75943D8F-45E4-419A-ACA9-C150708E7ADD}"/>
              </a:ext>
            </a:extLst>
          </p:cNvPr>
          <p:cNvSpPr>
            <a:spLocks xmlns:a="http://schemas.openxmlformats.org/drawingml/2006/main" noGrp="1"/>
          </p:cNvSpPr>
          <p:nvPr/>
        </p:nvSpPr>
        <p:spPr>
          <a:xfrm xmlns:a="http://schemas.openxmlformats.org/drawingml/2006/main">
            <a:off x="9934575" y="5772150"/>
            <a:ext cx="1847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425" b="0">
                <a:solidFill>
                  <a:srgbClr val="176F5F"/>
                </a:solidFill>
                <a:latin typeface="Noto Sans CJK KR"/>
                <a:ea typeface="Noto Sans CJK KR"/>
                <a:cs typeface="Noto Sans CJK KR"/>
              </a:defRPr>
            </a:defPPr>
            <a:lvl1pPr algn="ctr">
              <a:defRPr sz="1425" b="0">
                <a:solidFill>
                  <a:srgbClr val="176F5F"/>
                </a:solidFill>
                <a:latin typeface="Noto Sans CJK KR"/>
                <a:ea typeface="Noto Sans CJK KR"/>
                <a:cs typeface="Noto Sans CJK KR"/>
              </a:defRPr>
            </a:lvl1pPr>
            <a:lvl2pPr algn="ctr">
              <a:defRPr sz="1425" b="0">
                <a:solidFill>
                  <a:srgbClr val="176F5F"/>
                </a:solidFill>
                <a:latin typeface="Noto Sans CJK KR"/>
                <a:ea typeface="Noto Sans CJK KR"/>
                <a:cs typeface="Noto Sans CJK KR"/>
              </a:defRPr>
            </a:lvl2pPr>
            <a:lvl3pPr algn="ctr">
              <a:defRPr sz="1425" b="0">
                <a:solidFill>
                  <a:srgbClr val="176F5F"/>
                </a:solidFill>
                <a:latin typeface="Noto Sans CJK KR"/>
                <a:ea typeface="Noto Sans CJK KR"/>
                <a:cs typeface="Noto Sans CJK KR"/>
              </a:defRPr>
            </a:lvl3pPr>
            <a:lvl4pPr algn="ctr">
              <a:defRPr sz="1425" b="0">
                <a:solidFill>
                  <a:srgbClr val="176F5F"/>
                </a:solidFill>
                <a:latin typeface="Noto Sans CJK KR"/>
                <a:ea typeface="Noto Sans CJK KR"/>
                <a:cs typeface="Noto Sans CJK KR"/>
              </a:defRPr>
            </a:lvl4pPr>
            <a:lvl5pPr algn="ctr">
              <a:defRPr sz="1425" b="0">
                <a:solidFill>
                  <a:srgbClr val="176F5F"/>
                </a:solidFill>
                <a:latin typeface="Noto Sans CJK KR"/>
                <a:ea typeface="Noto Sans CJK KR"/>
                <a:cs typeface="Noto Sans CJK KR"/>
              </a:defRPr>
            </a:lvl5pPr>
            <a:lvl6pPr algn="ctr">
              <a:defRPr sz="1425" b="0">
                <a:solidFill>
                  <a:srgbClr val="176F5F"/>
                </a:solidFill>
                <a:latin typeface="Noto Sans CJK KR"/>
                <a:ea typeface="Noto Sans CJK KR"/>
                <a:cs typeface="Noto Sans CJK KR"/>
              </a:defRPr>
            </a:lvl6pPr>
            <a:lvl7pPr algn="ctr">
              <a:defRPr sz="1425" b="0">
                <a:solidFill>
                  <a:srgbClr val="176F5F"/>
                </a:solidFill>
                <a:latin typeface="Noto Sans CJK KR"/>
                <a:ea typeface="Noto Sans CJK KR"/>
                <a:cs typeface="Noto Sans CJK KR"/>
              </a:defRPr>
            </a:lvl7pPr>
            <a:lvl8pPr algn="ctr">
              <a:defRPr sz="1425" b="0">
                <a:solidFill>
                  <a:srgbClr val="176F5F"/>
                </a:solidFill>
                <a:latin typeface="Noto Sans CJK KR"/>
                <a:ea typeface="Noto Sans CJK KR"/>
                <a:cs typeface="Noto Sans CJK KR"/>
              </a:defRPr>
            </a:lvl8pPr>
            <a:lvl9pPr algn="ctr">
              <a:defRPr sz="1425" b="0">
                <a:solidFill>
                  <a:srgbClr val="176F5F"/>
                </a:solidFill>
                <a:latin typeface="Noto Sans CJK KR"/>
                <a:ea typeface="Noto Sans CJK KR"/>
                <a:cs typeface="Noto Sans CJK KR"/>
              </a:defRPr>
            </a:lvl9pPr>
          </a:lstStyle>
          <a:p xmlns:a="http://schemas.openxmlformats.org/drawingml/2006/main">
            <a:pPr algn="ctr">
              <a:defRPr sz="1425" b="0">
                <a:solidFill>
                  <a:srgbClr val="176F5F"/>
                </a:solidFill>
                <a:latin typeface="Noto Sans CJK KR"/>
                <a:ea typeface="Noto Sans CJK KR"/>
                <a:cs typeface="Noto Sans CJK KR"/>
              </a:defRPr>
            </a:pPr>
            <a:r>
              <a:rPr sz="1425" b="0">
                <a:solidFill>
                  <a:srgbClr val="176F5F"/>
                </a:solidFill>
                <a:latin typeface="Noto Sans CJK KR"/>
                <a:ea typeface="Noto Sans CJK KR"/>
                <a:cs typeface="Noto Sans CJK KR"/>
              </a:rPr>
              <a:t>번역가</a:t>
            </a:r>
          </a:p>
        </p:txBody>
      </p:sp>
      <p:sp>
        <p:nvSpPr>
          <p:cNvPr id="57" name="비유 범위">
            <a:extLst xmlns:a="http://schemas.openxmlformats.org/drawingml/2006/main">
              <a:ext uri="{FF2B5EF4-FFF2-40B4-BE49-F238E27FC236}">
                <a16:creationId xmlns:a16="http://schemas.microsoft.com/office/drawing/2014/main" id="{377346DD-3E5C-4A09-B83E-1BC403CD14C7}"/>
              </a:ext>
            </a:extLst>
          </p:cNvPr>
          <p:cNvSpPr>
            <a:spLocks xmlns:a="http://schemas.openxmlformats.org/drawingml/2006/main" noGrp="1"/>
          </p:cNvSpPr>
          <p:nvPr/>
        </p:nvSpPr>
        <p:spPr>
          <a:xfrm xmlns:a="http://schemas.openxmlformats.org/drawingml/2006/main">
            <a:off x="590550" y="6096000"/>
            <a:ext cx="11049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200" b="0">
                <a:solidFill>
                  <a:srgbClr val="536779"/>
                </a:solidFill>
                <a:latin typeface="Noto Sans CJK KR"/>
                <a:ea typeface="Noto Sans CJK KR"/>
                <a:cs typeface="Noto Sans CJK KR"/>
              </a:defRPr>
            </a:defPPr>
            <a:lvl1pPr algn="l">
              <a:defRPr sz="1200" b="0">
                <a:solidFill>
                  <a:srgbClr val="536779"/>
                </a:solidFill>
                <a:latin typeface="Noto Sans CJK KR"/>
                <a:ea typeface="Noto Sans CJK KR"/>
                <a:cs typeface="Noto Sans CJK KR"/>
              </a:defRPr>
            </a:lvl1pPr>
            <a:lvl2pPr algn="l">
              <a:defRPr sz="1200" b="0">
                <a:solidFill>
                  <a:srgbClr val="536779"/>
                </a:solidFill>
                <a:latin typeface="Noto Sans CJK KR"/>
                <a:ea typeface="Noto Sans CJK KR"/>
                <a:cs typeface="Noto Sans CJK KR"/>
              </a:defRPr>
            </a:lvl2pPr>
            <a:lvl3pPr algn="l">
              <a:defRPr sz="1200" b="0">
                <a:solidFill>
                  <a:srgbClr val="536779"/>
                </a:solidFill>
                <a:latin typeface="Noto Sans CJK KR"/>
                <a:ea typeface="Noto Sans CJK KR"/>
                <a:cs typeface="Noto Sans CJK KR"/>
              </a:defRPr>
            </a:lvl3pPr>
            <a:lvl4pPr algn="l">
              <a:defRPr sz="1200" b="0">
                <a:solidFill>
                  <a:srgbClr val="536779"/>
                </a:solidFill>
                <a:latin typeface="Noto Sans CJK KR"/>
                <a:ea typeface="Noto Sans CJK KR"/>
                <a:cs typeface="Noto Sans CJK KR"/>
              </a:defRPr>
            </a:lvl4pPr>
            <a:lvl5pPr algn="l">
              <a:defRPr sz="1200" b="0">
                <a:solidFill>
                  <a:srgbClr val="536779"/>
                </a:solidFill>
                <a:latin typeface="Noto Sans CJK KR"/>
                <a:ea typeface="Noto Sans CJK KR"/>
                <a:cs typeface="Noto Sans CJK KR"/>
              </a:defRPr>
            </a:lvl5pPr>
            <a:lvl6pPr algn="l">
              <a:defRPr sz="1200" b="0">
                <a:solidFill>
                  <a:srgbClr val="536779"/>
                </a:solidFill>
                <a:latin typeface="Noto Sans CJK KR"/>
                <a:ea typeface="Noto Sans CJK KR"/>
                <a:cs typeface="Noto Sans CJK KR"/>
              </a:defRPr>
            </a:lvl6pPr>
            <a:lvl7pPr algn="l">
              <a:defRPr sz="1200" b="0">
                <a:solidFill>
                  <a:srgbClr val="536779"/>
                </a:solidFill>
                <a:latin typeface="Noto Sans CJK KR"/>
                <a:ea typeface="Noto Sans CJK KR"/>
                <a:cs typeface="Noto Sans CJK KR"/>
              </a:defRPr>
            </a:lvl7pPr>
            <a:lvl8pPr algn="l">
              <a:defRPr sz="1200" b="0">
                <a:solidFill>
                  <a:srgbClr val="536779"/>
                </a:solidFill>
                <a:latin typeface="Noto Sans CJK KR"/>
                <a:ea typeface="Noto Sans CJK KR"/>
                <a:cs typeface="Noto Sans CJK KR"/>
              </a:defRPr>
            </a:lvl8pPr>
            <a:lvl9pPr algn="l">
              <a:defRPr sz="1200" b="0">
                <a:solidFill>
                  <a:srgbClr val="536779"/>
                </a:solidFill>
                <a:latin typeface="Noto Sans CJK KR"/>
                <a:ea typeface="Noto Sans CJK KR"/>
                <a:cs typeface="Noto Sans CJK KR"/>
              </a:defRPr>
            </a:lvl9pPr>
          </a:lstStyle>
          <a:p xmlns:a="http://schemas.openxmlformats.org/drawingml/2006/main">
            <a:pPr algn="l">
              <a:defRPr sz="1200" b="0">
                <a:solidFill>
                  <a:srgbClr val="536779"/>
                </a:solidFill>
                <a:latin typeface="Noto Sans CJK KR"/>
                <a:ea typeface="Noto Sans CJK KR"/>
                <a:cs typeface="Noto Sans CJK KR"/>
              </a:defRPr>
            </a:pPr>
            <a:r>
              <a:rPr sz="1200" b="0">
                <a:solidFill>
                  <a:srgbClr val="536779"/>
                </a:solidFill>
                <a:latin typeface="Noto Sans CJK KR"/>
                <a:ea typeface="Noto Sans CJK KR"/>
                <a:cs typeface="Noto Sans CJK KR"/>
              </a:rPr>
              <a:t>대표 활용 분야를 직업으로 빗댔습니다. 모델·서비스를 포함하며 기능은 서로 겹칩니다.</a:t>
            </a:r>
          </a:p>
        </p:txBody>
      </p:sp>
      <p:sp>
        <p:nvSpPr>
          <p:cNvPr id="58" name="강의 꼬리말">
            <a:extLst xmlns:a="http://schemas.openxmlformats.org/drawingml/2006/main">
              <a:ext uri="{FF2B5EF4-FFF2-40B4-BE49-F238E27FC236}">
                <a16:creationId xmlns:a16="http://schemas.microsoft.com/office/drawing/2014/main" id="{315AB429-4254-4C19-9035-FC5F7953CC0D}"/>
              </a:ext>
            </a:extLst>
          </p:cNvPr>
          <p:cNvSpPr>
            <a:spLocks xmlns:a="http://schemas.openxmlformats.org/drawingml/2006/main" noGrp="1"/>
          </p:cNvSpPr>
          <p:nvPr/>
        </p:nvSpPr>
        <p:spPr>
          <a:xfrm xmlns:a="http://schemas.openxmlformats.org/drawingml/2006/main">
            <a:off x="566642" y="6425565"/>
            <a:ext cx="3810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01" b="0">
                <a:solidFill>
                  <a:srgbClr val="78909F"/>
                </a:solidFill>
                <a:latin typeface="Noto Sans CJK KR"/>
                <a:ea typeface="Noto Sans CJK KR"/>
                <a:cs typeface="Noto Sans CJK KR"/>
              </a:defRPr>
            </a:defPPr>
            <a:lvl1pPr algn="l">
              <a:defRPr sz="1001" b="0">
                <a:solidFill>
                  <a:srgbClr val="78909F"/>
                </a:solidFill>
                <a:latin typeface="Noto Sans CJK KR"/>
                <a:ea typeface="Noto Sans CJK KR"/>
                <a:cs typeface="Noto Sans CJK KR"/>
              </a:defRPr>
            </a:lvl1pPr>
            <a:lvl2pPr algn="l">
              <a:defRPr sz="1001" b="0">
                <a:solidFill>
                  <a:srgbClr val="78909F"/>
                </a:solidFill>
                <a:latin typeface="Noto Sans CJK KR"/>
                <a:ea typeface="Noto Sans CJK KR"/>
                <a:cs typeface="Noto Sans CJK KR"/>
              </a:defRPr>
            </a:lvl2pPr>
            <a:lvl3pPr algn="l">
              <a:defRPr sz="1001" b="0">
                <a:solidFill>
                  <a:srgbClr val="78909F"/>
                </a:solidFill>
                <a:latin typeface="Noto Sans CJK KR"/>
                <a:ea typeface="Noto Sans CJK KR"/>
                <a:cs typeface="Noto Sans CJK KR"/>
              </a:defRPr>
            </a:lvl3pPr>
            <a:lvl4pPr algn="l">
              <a:defRPr sz="1001" b="0">
                <a:solidFill>
                  <a:srgbClr val="78909F"/>
                </a:solidFill>
                <a:latin typeface="Noto Sans CJK KR"/>
                <a:ea typeface="Noto Sans CJK KR"/>
                <a:cs typeface="Noto Sans CJK KR"/>
              </a:defRPr>
            </a:lvl4pPr>
            <a:lvl5pPr algn="l">
              <a:defRPr sz="1001" b="0">
                <a:solidFill>
                  <a:srgbClr val="78909F"/>
                </a:solidFill>
                <a:latin typeface="Noto Sans CJK KR"/>
                <a:ea typeface="Noto Sans CJK KR"/>
                <a:cs typeface="Noto Sans CJK KR"/>
              </a:defRPr>
            </a:lvl5pPr>
            <a:lvl6pPr algn="l">
              <a:defRPr sz="1001" b="0">
                <a:solidFill>
                  <a:srgbClr val="78909F"/>
                </a:solidFill>
                <a:latin typeface="Noto Sans CJK KR"/>
                <a:ea typeface="Noto Sans CJK KR"/>
                <a:cs typeface="Noto Sans CJK KR"/>
              </a:defRPr>
            </a:lvl6pPr>
            <a:lvl7pPr algn="l">
              <a:defRPr sz="1001" b="0">
                <a:solidFill>
                  <a:srgbClr val="78909F"/>
                </a:solidFill>
                <a:latin typeface="Noto Sans CJK KR"/>
                <a:ea typeface="Noto Sans CJK KR"/>
                <a:cs typeface="Noto Sans CJK KR"/>
              </a:defRPr>
            </a:lvl7pPr>
            <a:lvl8pPr algn="l">
              <a:defRPr sz="1001" b="0">
                <a:solidFill>
                  <a:srgbClr val="78909F"/>
                </a:solidFill>
                <a:latin typeface="Noto Sans CJK KR"/>
                <a:ea typeface="Noto Sans CJK KR"/>
                <a:cs typeface="Noto Sans CJK KR"/>
              </a:defRPr>
            </a:lvl8pPr>
            <a:lvl9pPr algn="l">
              <a:defRPr sz="1001" b="0">
                <a:solidFill>
                  <a:srgbClr val="78909F"/>
                </a:solidFill>
                <a:latin typeface="Noto Sans CJK KR"/>
                <a:ea typeface="Noto Sans CJK KR"/>
                <a:cs typeface="Noto Sans CJK KR"/>
              </a:defRPr>
            </a:lvl9pPr>
          </a:lstStyle>
          <a:p xmlns:a="http://schemas.openxmlformats.org/drawingml/2006/main">
            <a:pPr algn="l">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남해고등학교 AI 실무 연수 · 1일차</a:t>
            </a:r>
          </a:p>
        </p:txBody>
      </p:sp>
      <p:sp>
        <p:nvSpPr>
          <p:cNvPr id="59" name="슬라이드 번호">
            <a:extLst xmlns:a="http://schemas.openxmlformats.org/drawingml/2006/main">
              <a:ext uri="{FF2B5EF4-FFF2-40B4-BE49-F238E27FC236}">
                <a16:creationId xmlns:a16="http://schemas.microsoft.com/office/drawing/2014/main" id="{21673776-4FCB-44EC-A39F-98FFFE0D5A3B}"/>
              </a:ext>
            </a:extLst>
          </p:cNvPr>
          <p:cNvSpPr>
            <a:spLocks xmlns:a="http://schemas.openxmlformats.org/drawingml/2006/main" noGrp="1"/>
          </p:cNvSpPr>
          <p:nvPr/>
        </p:nvSpPr>
        <p:spPr>
          <a:xfrm xmlns:a="http://schemas.openxmlformats.org/drawingml/2006/main">
            <a:off x="11150537" y="6425565"/>
            <a:ext cx="6191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01" b="1">
                <a:solidFill>
                  <a:srgbClr val="78909F"/>
                </a:solidFill>
                <a:latin typeface="Noto Sans CJK KR"/>
                <a:ea typeface="Noto Sans CJK KR"/>
                <a:cs typeface="Noto Sans CJK KR"/>
              </a:defRPr>
            </a:defPPr>
            <a:lvl1pPr algn="l">
              <a:defRPr sz="1001" b="1">
                <a:solidFill>
                  <a:srgbClr val="78909F"/>
                </a:solidFill>
                <a:latin typeface="Noto Sans CJK KR"/>
                <a:ea typeface="Noto Sans CJK KR"/>
                <a:cs typeface="Noto Sans CJK KR"/>
              </a:defRPr>
            </a:lvl1pPr>
            <a:lvl2pPr algn="l">
              <a:defRPr sz="1001" b="1">
                <a:solidFill>
                  <a:srgbClr val="78909F"/>
                </a:solidFill>
                <a:latin typeface="Noto Sans CJK KR"/>
                <a:ea typeface="Noto Sans CJK KR"/>
                <a:cs typeface="Noto Sans CJK KR"/>
              </a:defRPr>
            </a:lvl2pPr>
            <a:lvl3pPr algn="l">
              <a:defRPr sz="1001" b="1">
                <a:solidFill>
                  <a:srgbClr val="78909F"/>
                </a:solidFill>
                <a:latin typeface="Noto Sans CJK KR"/>
                <a:ea typeface="Noto Sans CJK KR"/>
                <a:cs typeface="Noto Sans CJK KR"/>
              </a:defRPr>
            </a:lvl3pPr>
            <a:lvl4pPr algn="l">
              <a:defRPr sz="1001" b="1">
                <a:solidFill>
                  <a:srgbClr val="78909F"/>
                </a:solidFill>
                <a:latin typeface="Noto Sans CJK KR"/>
                <a:ea typeface="Noto Sans CJK KR"/>
                <a:cs typeface="Noto Sans CJK KR"/>
              </a:defRPr>
            </a:lvl4pPr>
            <a:lvl5pPr algn="l">
              <a:defRPr sz="1001" b="1">
                <a:solidFill>
                  <a:srgbClr val="78909F"/>
                </a:solidFill>
                <a:latin typeface="Noto Sans CJK KR"/>
                <a:ea typeface="Noto Sans CJK KR"/>
                <a:cs typeface="Noto Sans CJK KR"/>
              </a:defRPr>
            </a:lvl5pPr>
            <a:lvl6pPr algn="l">
              <a:defRPr sz="1001" b="1">
                <a:solidFill>
                  <a:srgbClr val="78909F"/>
                </a:solidFill>
                <a:latin typeface="Noto Sans CJK KR"/>
                <a:ea typeface="Noto Sans CJK KR"/>
                <a:cs typeface="Noto Sans CJK KR"/>
              </a:defRPr>
            </a:lvl6pPr>
            <a:lvl7pPr algn="l">
              <a:defRPr sz="1001" b="1">
                <a:solidFill>
                  <a:srgbClr val="78909F"/>
                </a:solidFill>
                <a:latin typeface="Noto Sans CJK KR"/>
                <a:ea typeface="Noto Sans CJK KR"/>
                <a:cs typeface="Noto Sans CJK KR"/>
              </a:defRPr>
            </a:lvl7pPr>
            <a:lvl8pPr algn="l">
              <a:defRPr sz="1001" b="1">
                <a:solidFill>
                  <a:srgbClr val="78909F"/>
                </a:solidFill>
                <a:latin typeface="Noto Sans CJK KR"/>
                <a:ea typeface="Noto Sans CJK KR"/>
                <a:cs typeface="Noto Sans CJK KR"/>
              </a:defRPr>
            </a:lvl8pPr>
            <a:lvl9pPr algn="l">
              <a:defRPr sz="1001" b="1">
                <a:solidFill>
                  <a:srgbClr val="78909F"/>
                </a:solidFill>
                <a:latin typeface="Noto Sans CJK KR"/>
                <a:ea typeface="Noto Sans CJK KR"/>
                <a:cs typeface="Noto Sans CJK KR"/>
              </a:defRPr>
            </a:lvl9pPr>
          </a:lstStyle>
          <a:p xmlns:a="http://schemas.openxmlformats.org/drawingml/2006/main">
            <a:pPr algn="l">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05  /  24</a:t>
            </a:r>
          </a:p>
        </p:txBody>
      </p:sp>
    </p:spTree>
    <p:extLst>
      <p:ext uri="{BB962C8B-B14F-4D97-AF65-F5344CB8AC3E}">
        <p14:creationId xmlns:p14="http://schemas.microsoft.com/office/powerpoint/2010/main" val="779370544"/>
      </p:ext>
    </p:extLst>
  </p:cSld>
</p:sld>
</file>

<file path=ppt/slides/slide6.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pic>
        <p:nvPicPr>
          <p:cNvPr id="19" name="">
            <a:extLst xmlns:a="http://schemas.openxmlformats.org/drawingml/2006/main">
              <a:ext uri="{FF2B5EF4-FFF2-40B4-BE49-F238E27FC236}">
                <a16:creationId xmlns:a16="http://schemas.microsoft.com/office/drawing/2014/main" id="{25F0BB35-38BD-4FC8-AFCB-782B034AD161}"/>
              </a:ext>
            </a:extLst>
          </p:cNvPr>
          <p:cNvPicPr>
            <a:picLocks xmlns:a="http://schemas.openxmlformats.org/drawingml/2006/main" noChangeAspect="1"/>
          </p:cNvPicPr>
          <p:nvPr/>
        </p:nvPicPr>
        <p:blipFill>
          <a:blip xmlns:r="http://schemas.openxmlformats.org/officeDocument/2006/relationships" xmlns:a="http://schemas.openxmlformats.org/drawingml/2006/main" r:embed="Reabacb2552bf4b9f"/>
          <a:stretch xmlns:a="http://schemas.openxmlformats.org/drawingml/2006/main"/>
        </p:blipFill>
        <p:spPr>
          <a:xfrm xmlns:a="http://schemas.openxmlformats.org/drawingml/2006/main">
            <a:off x="381000" y="2095500"/>
            <a:ext cx="11430000" cy="3810000"/>
          </a:xfrm>
          <a:prstGeom xmlns:a="http://schemas.openxmlformats.org/drawingml/2006/main" prst="rect">
            <a:avLst/>
          </a:prstGeom>
        </p:spPr>
      </p:pic>
      <p:sp>
        <p:nvSpPr>
          <p:cNvPr id="2" name="제목">
            <a:extLst xmlns:a="http://schemas.openxmlformats.org/drawingml/2006/main">
              <a:ext uri="{FF2B5EF4-FFF2-40B4-BE49-F238E27FC236}">
                <a16:creationId xmlns:a16="http://schemas.microsoft.com/office/drawing/2014/main" id="{D6AAA7B1-5792-43CD-8E4B-734DDE6B839A}"/>
              </a:ext>
            </a:extLst>
          </p:cNvPr>
          <p:cNvSpPr>
            <a:spLocks xmlns:a="http://schemas.openxmlformats.org/drawingml/2006/main" noGrp="1"/>
          </p:cNvSpPr>
          <p:nvPr/>
        </p:nvSpPr>
        <p:spPr>
          <a:xfrm xmlns:a="http://schemas.openxmlformats.org/drawingml/2006/main">
            <a:off x="571500" y="304800"/>
            <a:ext cx="11049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600" b="1">
                <a:solidFill>
                  <a:srgbClr val="152A43"/>
                </a:solidFill>
                <a:latin typeface="Noto Sans CJK KR"/>
                <a:ea typeface="Noto Sans CJK KR"/>
                <a:cs typeface="Noto Sans CJK KR"/>
              </a:defRPr>
            </a:defPPr>
            <a:lvl1pPr algn="l">
              <a:defRPr sz="3600" b="1">
                <a:solidFill>
                  <a:srgbClr val="152A43"/>
                </a:solidFill>
                <a:latin typeface="Noto Sans CJK KR"/>
                <a:ea typeface="Noto Sans CJK KR"/>
                <a:cs typeface="Noto Sans CJK KR"/>
              </a:defRPr>
            </a:lvl1pPr>
            <a:lvl2pPr algn="l">
              <a:defRPr sz="3600" b="1">
                <a:solidFill>
                  <a:srgbClr val="152A43"/>
                </a:solidFill>
                <a:latin typeface="Noto Sans CJK KR"/>
                <a:ea typeface="Noto Sans CJK KR"/>
                <a:cs typeface="Noto Sans CJK KR"/>
              </a:defRPr>
            </a:lvl2pPr>
            <a:lvl3pPr algn="l">
              <a:defRPr sz="3600" b="1">
                <a:solidFill>
                  <a:srgbClr val="152A43"/>
                </a:solidFill>
                <a:latin typeface="Noto Sans CJK KR"/>
                <a:ea typeface="Noto Sans CJK KR"/>
                <a:cs typeface="Noto Sans CJK KR"/>
              </a:defRPr>
            </a:lvl3pPr>
            <a:lvl4pPr algn="l">
              <a:defRPr sz="3600" b="1">
                <a:solidFill>
                  <a:srgbClr val="152A43"/>
                </a:solidFill>
                <a:latin typeface="Noto Sans CJK KR"/>
                <a:ea typeface="Noto Sans CJK KR"/>
                <a:cs typeface="Noto Sans CJK KR"/>
              </a:defRPr>
            </a:lvl4pPr>
            <a:lvl5pPr algn="l">
              <a:defRPr sz="3600" b="1">
                <a:solidFill>
                  <a:srgbClr val="152A43"/>
                </a:solidFill>
                <a:latin typeface="Noto Sans CJK KR"/>
                <a:ea typeface="Noto Sans CJK KR"/>
                <a:cs typeface="Noto Sans CJK KR"/>
              </a:defRPr>
            </a:lvl5pPr>
            <a:lvl6pPr algn="l">
              <a:defRPr sz="3600" b="1">
                <a:solidFill>
                  <a:srgbClr val="152A43"/>
                </a:solidFill>
                <a:latin typeface="Noto Sans CJK KR"/>
                <a:ea typeface="Noto Sans CJK KR"/>
                <a:cs typeface="Noto Sans CJK KR"/>
              </a:defRPr>
            </a:lvl6pPr>
            <a:lvl7pPr algn="l">
              <a:defRPr sz="3600" b="1">
                <a:solidFill>
                  <a:srgbClr val="152A43"/>
                </a:solidFill>
                <a:latin typeface="Noto Sans CJK KR"/>
                <a:ea typeface="Noto Sans CJK KR"/>
                <a:cs typeface="Noto Sans CJK KR"/>
              </a:defRPr>
            </a:lvl7pPr>
            <a:lvl8pPr algn="l">
              <a:defRPr sz="3600" b="1">
                <a:solidFill>
                  <a:srgbClr val="152A43"/>
                </a:solidFill>
                <a:latin typeface="Noto Sans CJK KR"/>
                <a:ea typeface="Noto Sans CJK KR"/>
                <a:cs typeface="Noto Sans CJK KR"/>
              </a:defRPr>
            </a:lvl8pPr>
            <a:lvl9pPr algn="l">
              <a:defRPr sz="3600" b="1">
                <a:solidFill>
                  <a:srgbClr val="152A43"/>
                </a:solidFill>
                <a:latin typeface="Noto Sans CJK KR"/>
                <a:ea typeface="Noto Sans CJK KR"/>
                <a:cs typeface="Noto Sans CJK KR"/>
              </a:defRPr>
            </a:lvl9pPr>
          </a:lstStyle>
          <a:p xmlns:a="http://schemas.openxmlformats.org/drawingml/2006/main">
            <a:pPr algn="l">
              <a:defRPr sz="3600" b="1">
                <a:solidFill>
                  <a:srgbClr val="152A43"/>
                </a:solidFill>
                <a:latin typeface="Noto Sans CJK KR"/>
                <a:ea typeface="Noto Sans CJK KR"/>
                <a:cs typeface="Noto Sans CJK KR"/>
              </a:defRPr>
            </a:pPr>
            <a:r>
              <a:rPr sz="3600" b="1">
                <a:solidFill>
                  <a:srgbClr val="152A43"/>
                </a:solidFill>
                <a:latin typeface="Noto Sans CJK KR"/>
                <a:ea typeface="Noto Sans CJK KR"/>
                <a:cs typeface="Noto Sans CJK KR"/>
              </a:rPr>
              <a:t>신입사원에도 급이 있습니다.</a:t>
            </a:r>
          </a:p>
        </p:txBody>
      </p:sp>
      <p:sp>
        <p:nvSpPr>
          <p:cNvPr id="3" name="OpenAI 모델군">
            <a:extLst xmlns:a="http://schemas.openxmlformats.org/drawingml/2006/main">
              <a:ext uri="{FF2B5EF4-FFF2-40B4-BE49-F238E27FC236}">
                <a16:creationId xmlns:a16="http://schemas.microsoft.com/office/drawing/2014/main" id="{BB1B4CFA-F8FB-4850-AE7D-8DB51C8226F4}"/>
              </a:ext>
            </a:extLst>
          </p:cNvPr>
          <p:cNvSpPr>
            <a:spLocks xmlns:a="http://schemas.openxmlformats.org/drawingml/2006/main" noGrp="1"/>
          </p:cNvSpPr>
          <p:nvPr/>
        </p:nvSpPr>
        <p:spPr>
          <a:xfrm xmlns:a="http://schemas.openxmlformats.org/drawingml/2006/main">
            <a:off x="476250" y="1285875"/>
            <a:ext cx="3619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2100" b="1">
                <a:solidFill>
                  <a:srgbClr val="252C35"/>
                </a:solidFill>
                <a:latin typeface="Noto Sans CJK KR"/>
                <a:ea typeface="Noto Sans CJK KR"/>
                <a:cs typeface="Noto Sans CJK KR"/>
              </a:defRPr>
            </a:defPPr>
            <a:lvl1pPr algn="ctr">
              <a:defRPr sz="2100" b="1">
                <a:solidFill>
                  <a:srgbClr val="252C35"/>
                </a:solidFill>
                <a:latin typeface="Noto Sans CJK KR"/>
                <a:ea typeface="Noto Sans CJK KR"/>
                <a:cs typeface="Noto Sans CJK KR"/>
              </a:defRPr>
            </a:lvl1pPr>
            <a:lvl2pPr algn="ctr">
              <a:defRPr sz="2100" b="1">
                <a:solidFill>
                  <a:srgbClr val="252C35"/>
                </a:solidFill>
                <a:latin typeface="Noto Sans CJK KR"/>
                <a:ea typeface="Noto Sans CJK KR"/>
                <a:cs typeface="Noto Sans CJK KR"/>
              </a:defRPr>
            </a:lvl2pPr>
            <a:lvl3pPr algn="ctr">
              <a:defRPr sz="2100" b="1">
                <a:solidFill>
                  <a:srgbClr val="252C35"/>
                </a:solidFill>
                <a:latin typeface="Noto Sans CJK KR"/>
                <a:ea typeface="Noto Sans CJK KR"/>
                <a:cs typeface="Noto Sans CJK KR"/>
              </a:defRPr>
            </a:lvl3pPr>
            <a:lvl4pPr algn="ctr">
              <a:defRPr sz="2100" b="1">
                <a:solidFill>
                  <a:srgbClr val="252C35"/>
                </a:solidFill>
                <a:latin typeface="Noto Sans CJK KR"/>
                <a:ea typeface="Noto Sans CJK KR"/>
                <a:cs typeface="Noto Sans CJK KR"/>
              </a:defRPr>
            </a:lvl4pPr>
            <a:lvl5pPr algn="ctr">
              <a:defRPr sz="2100" b="1">
                <a:solidFill>
                  <a:srgbClr val="252C35"/>
                </a:solidFill>
                <a:latin typeface="Noto Sans CJK KR"/>
                <a:ea typeface="Noto Sans CJK KR"/>
                <a:cs typeface="Noto Sans CJK KR"/>
              </a:defRPr>
            </a:lvl5pPr>
            <a:lvl6pPr algn="ctr">
              <a:defRPr sz="2100" b="1">
                <a:solidFill>
                  <a:srgbClr val="252C35"/>
                </a:solidFill>
                <a:latin typeface="Noto Sans CJK KR"/>
                <a:ea typeface="Noto Sans CJK KR"/>
                <a:cs typeface="Noto Sans CJK KR"/>
              </a:defRPr>
            </a:lvl6pPr>
            <a:lvl7pPr algn="ctr">
              <a:defRPr sz="2100" b="1">
                <a:solidFill>
                  <a:srgbClr val="252C35"/>
                </a:solidFill>
                <a:latin typeface="Noto Sans CJK KR"/>
                <a:ea typeface="Noto Sans CJK KR"/>
                <a:cs typeface="Noto Sans CJK KR"/>
              </a:defRPr>
            </a:lvl7pPr>
            <a:lvl8pPr algn="ctr">
              <a:defRPr sz="2100" b="1">
                <a:solidFill>
                  <a:srgbClr val="252C35"/>
                </a:solidFill>
                <a:latin typeface="Noto Sans CJK KR"/>
                <a:ea typeface="Noto Sans CJK KR"/>
                <a:cs typeface="Noto Sans CJK KR"/>
              </a:defRPr>
            </a:lvl8pPr>
            <a:lvl9pPr algn="ctr">
              <a:defRPr sz="2100" b="1">
                <a:solidFill>
                  <a:srgbClr val="252C35"/>
                </a:solidFill>
                <a:latin typeface="Noto Sans CJK KR"/>
                <a:ea typeface="Noto Sans CJK KR"/>
                <a:cs typeface="Noto Sans CJK KR"/>
              </a:defRPr>
            </a:lvl9pPr>
          </a:lstStyle>
          <a:p xmlns:a="http://schemas.openxmlformats.org/drawingml/2006/main">
            <a:pPr algn="ctr">
              <a:defRPr sz="2100" b="1">
                <a:solidFill>
                  <a:srgbClr val="252C35"/>
                </a:solidFill>
                <a:latin typeface="Noto Sans CJK KR"/>
                <a:ea typeface="Noto Sans CJK KR"/>
                <a:cs typeface="Noto Sans CJK KR"/>
              </a:defRPr>
            </a:pPr>
            <a:r>
              <a:rPr sz="2100" b="1">
                <a:solidFill>
                  <a:srgbClr val="252C35"/>
                </a:solidFill>
                <a:latin typeface="Noto Sans CJK KR"/>
                <a:ea typeface="Noto Sans CJK KR"/>
                <a:cs typeface="Noto Sans CJK KR"/>
              </a:rPr>
              <a:t>OpenAI · GPT</a:t>
            </a:r>
          </a:p>
        </p:txBody>
      </p:sp>
      <p:sp>
        <p:nvSpPr>
          <p:cNvPr id="4" name="OpenAI Astra 머리 위 이름표">
            <a:extLst xmlns:a="http://schemas.openxmlformats.org/drawingml/2006/main">
              <a:ext uri="{FF2B5EF4-FFF2-40B4-BE49-F238E27FC236}">
                <a16:creationId xmlns:a16="http://schemas.microsoft.com/office/drawing/2014/main" id="{A8D89F8E-C3F0-434F-AA10-65503AD633AB}"/>
              </a:ext>
            </a:extLst>
          </p:cNvPr>
          <p:cNvSpPr>
            <a:spLocks xmlns:a="http://schemas.openxmlformats.org/drawingml/2006/main" noGrp="1"/>
          </p:cNvSpPr>
          <p:nvPr/>
        </p:nvSpPr>
        <p:spPr>
          <a:xfrm xmlns:a="http://schemas.openxmlformats.org/drawingml/2006/main">
            <a:off x="733425" y="1866900"/>
            <a:ext cx="12001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500" b="1">
                <a:solidFill>
                  <a:srgbClr val="252C35"/>
                </a:solidFill>
                <a:latin typeface="Noto Sans CJK KR"/>
                <a:ea typeface="Noto Sans CJK KR"/>
                <a:cs typeface="Noto Sans CJK KR"/>
              </a:defRPr>
            </a:defPPr>
            <a:lvl1pPr algn="ctr">
              <a:defRPr sz="1500" b="1">
                <a:solidFill>
                  <a:srgbClr val="252C35"/>
                </a:solidFill>
                <a:latin typeface="Noto Sans CJK KR"/>
                <a:ea typeface="Noto Sans CJK KR"/>
                <a:cs typeface="Noto Sans CJK KR"/>
              </a:defRPr>
            </a:lvl1pPr>
            <a:lvl2pPr algn="ctr">
              <a:defRPr sz="1500" b="1">
                <a:solidFill>
                  <a:srgbClr val="252C35"/>
                </a:solidFill>
                <a:latin typeface="Noto Sans CJK KR"/>
                <a:ea typeface="Noto Sans CJK KR"/>
                <a:cs typeface="Noto Sans CJK KR"/>
              </a:defRPr>
            </a:lvl2pPr>
            <a:lvl3pPr algn="ctr">
              <a:defRPr sz="1500" b="1">
                <a:solidFill>
                  <a:srgbClr val="252C35"/>
                </a:solidFill>
                <a:latin typeface="Noto Sans CJK KR"/>
                <a:ea typeface="Noto Sans CJK KR"/>
                <a:cs typeface="Noto Sans CJK KR"/>
              </a:defRPr>
            </a:lvl3pPr>
            <a:lvl4pPr algn="ctr">
              <a:defRPr sz="1500" b="1">
                <a:solidFill>
                  <a:srgbClr val="252C35"/>
                </a:solidFill>
                <a:latin typeface="Noto Sans CJK KR"/>
                <a:ea typeface="Noto Sans CJK KR"/>
                <a:cs typeface="Noto Sans CJK KR"/>
              </a:defRPr>
            </a:lvl4pPr>
            <a:lvl5pPr algn="ctr">
              <a:defRPr sz="1500" b="1">
                <a:solidFill>
                  <a:srgbClr val="252C35"/>
                </a:solidFill>
                <a:latin typeface="Noto Sans CJK KR"/>
                <a:ea typeface="Noto Sans CJK KR"/>
                <a:cs typeface="Noto Sans CJK KR"/>
              </a:defRPr>
            </a:lvl5pPr>
            <a:lvl6pPr algn="ctr">
              <a:defRPr sz="1500" b="1">
                <a:solidFill>
                  <a:srgbClr val="252C35"/>
                </a:solidFill>
                <a:latin typeface="Noto Sans CJK KR"/>
                <a:ea typeface="Noto Sans CJK KR"/>
                <a:cs typeface="Noto Sans CJK KR"/>
              </a:defRPr>
            </a:lvl6pPr>
            <a:lvl7pPr algn="ctr">
              <a:defRPr sz="1500" b="1">
                <a:solidFill>
                  <a:srgbClr val="252C35"/>
                </a:solidFill>
                <a:latin typeface="Noto Sans CJK KR"/>
                <a:ea typeface="Noto Sans CJK KR"/>
                <a:cs typeface="Noto Sans CJK KR"/>
              </a:defRPr>
            </a:lvl7pPr>
            <a:lvl8pPr algn="ctr">
              <a:defRPr sz="1500" b="1">
                <a:solidFill>
                  <a:srgbClr val="252C35"/>
                </a:solidFill>
                <a:latin typeface="Noto Sans CJK KR"/>
                <a:ea typeface="Noto Sans CJK KR"/>
                <a:cs typeface="Noto Sans CJK KR"/>
              </a:defRPr>
            </a:lvl8pPr>
            <a:lvl9pPr algn="ctr">
              <a:defRPr sz="1500" b="1">
                <a:solidFill>
                  <a:srgbClr val="252C35"/>
                </a:solidFill>
                <a:latin typeface="Noto Sans CJK KR"/>
                <a:ea typeface="Noto Sans CJK KR"/>
                <a:cs typeface="Noto Sans CJK KR"/>
              </a:defRPr>
            </a:lvl9pPr>
          </a:lstStyle>
          <a:p xmlns:a="http://schemas.openxmlformats.org/drawingml/2006/main">
            <a:pPr algn="ctr">
              <a:defRPr sz="1500" b="1">
                <a:solidFill>
                  <a:srgbClr val="252C35"/>
                </a:solidFill>
                <a:latin typeface="Noto Sans CJK KR"/>
                <a:ea typeface="Noto Sans CJK KR"/>
                <a:cs typeface="Noto Sans CJK KR"/>
              </a:defRPr>
            </a:pPr>
            <a:r>
              <a:rPr sz="1500" b="1">
                <a:solidFill>
                  <a:srgbClr val="252C35"/>
                </a:solidFill>
                <a:latin typeface="Noto Sans CJK KR"/>
                <a:ea typeface="Noto Sans CJK KR"/>
                <a:cs typeface="Noto Sans CJK KR"/>
              </a:rPr>
              <a:t>Astra</a:t>
            </a:r>
          </a:p>
        </p:txBody>
      </p:sp>
      <p:sp>
        <p:nvSpPr>
          <p:cNvPr id="5" name="OpenAI Sol 머리 위 이름표">
            <a:extLst xmlns:a="http://schemas.openxmlformats.org/drawingml/2006/main">
              <a:ext uri="{FF2B5EF4-FFF2-40B4-BE49-F238E27FC236}">
                <a16:creationId xmlns:a16="http://schemas.microsoft.com/office/drawing/2014/main" id="{99D3D8B8-BE72-47E3-9A8A-D153E3DD9DAC}"/>
              </a:ext>
            </a:extLst>
          </p:cNvPr>
          <p:cNvSpPr>
            <a:spLocks xmlns:a="http://schemas.openxmlformats.org/drawingml/2006/main" noGrp="1"/>
          </p:cNvSpPr>
          <p:nvPr/>
        </p:nvSpPr>
        <p:spPr>
          <a:xfrm xmlns:a="http://schemas.openxmlformats.org/drawingml/2006/main">
            <a:off x="1819275" y="2362200"/>
            <a:ext cx="12001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500" b="1">
                <a:solidFill>
                  <a:srgbClr val="252C35"/>
                </a:solidFill>
                <a:latin typeface="Noto Sans CJK KR"/>
                <a:ea typeface="Noto Sans CJK KR"/>
                <a:cs typeface="Noto Sans CJK KR"/>
              </a:defRPr>
            </a:defPPr>
            <a:lvl1pPr algn="ctr">
              <a:defRPr sz="1500" b="1">
                <a:solidFill>
                  <a:srgbClr val="252C35"/>
                </a:solidFill>
                <a:latin typeface="Noto Sans CJK KR"/>
                <a:ea typeface="Noto Sans CJK KR"/>
                <a:cs typeface="Noto Sans CJK KR"/>
              </a:defRPr>
            </a:lvl1pPr>
            <a:lvl2pPr algn="ctr">
              <a:defRPr sz="1500" b="1">
                <a:solidFill>
                  <a:srgbClr val="252C35"/>
                </a:solidFill>
                <a:latin typeface="Noto Sans CJK KR"/>
                <a:ea typeface="Noto Sans CJK KR"/>
                <a:cs typeface="Noto Sans CJK KR"/>
              </a:defRPr>
            </a:lvl2pPr>
            <a:lvl3pPr algn="ctr">
              <a:defRPr sz="1500" b="1">
                <a:solidFill>
                  <a:srgbClr val="252C35"/>
                </a:solidFill>
                <a:latin typeface="Noto Sans CJK KR"/>
                <a:ea typeface="Noto Sans CJK KR"/>
                <a:cs typeface="Noto Sans CJK KR"/>
              </a:defRPr>
            </a:lvl3pPr>
            <a:lvl4pPr algn="ctr">
              <a:defRPr sz="1500" b="1">
                <a:solidFill>
                  <a:srgbClr val="252C35"/>
                </a:solidFill>
                <a:latin typeface="Noto Sans CJK KR"/>
                <a:ea typeface="Noto Sans CJK KR"/>
                <a:cs typeface="Noto Sans CJK KR"/>
              </a:defRPr>
            </a:lvl4pPr>
            <a:lvl5pPr algn="ctr">
              <a:defRPr sz="1500" b="1">
                <a:solidFill>
                  <a:srgbClr val="252C35"/>
                </a:solidFill>
                <a:latin typeface="Noto Sans CJK KR"/>
                <a:ea typeface="Noto Sans CJK KR"/>
                <a:cs typeface="Noto Sans CJK KR"/>
              </a:defRPr>
            </a:lvl5pPr>
            <a:lvl6pPr algn="ctr">
              <a:defRPr sz="1500" b="1">
                <a:solidFill>
                  <a:srgbClr val="252C35"/>
                </a:solidFill>
                <a:latin typeface="Noto Sans CJK KR"/>
                <a:ea typeface="Noto Sans CJK KR"/>
                <a:cs typeface="Noto Sans CJK KR"/>
              </a:defRPr>
            </a:lvl6pPr>
            <a:lvl7pPr algn="ctr">
              <a:defRPr sz="1500" b="1">
                <a:solidFill>
                  <a:srgbClr val="252C35"/>
                </a:solidFill>
                <a:latin typeface="Noto Sans CJK KR"/>
                <a:ea typeface="Noto Sans CJK KR"/>
                <a:cs typeface="Noto Sans CJK KR"/>
              </a:defRPr>
            </a:lvl7pPr>
            <a:lvl8pPr algn="ctr">
              <a:defRPr sz="1500" b="1">
                <a:solidFill>
                  <a:srgbClr val="252C35"/>
                </a:solidFill>
                <a:latin typeface="Noto Sans CJK KR"/>
                <a:ea typeface="Noto Sans CJK KR"/>
                <a:cs typeface="Noto Sans CJK KR"/>
              </a:defRPr>
            </a:lvl8pPr>
            <a:lvl9pPr algn="ctr">
              <a:defRPr sz="1500" b="1">
                <a:solidFill>
                  <a:srgbClr val="252C35"/>
                </a:solidFill>
                <a:latin typeface="Noto Sans CJK KR"/>
                <a:ea typeface="Noto Sans CJK KR"/>
                <a:cs typeface="Noto Sans CJK KR"/>
              </a:defRPr>
            </a:lvl9pPr>
          </a:lstStyle>
          <a:p xmlns:a="http://schemas.openxmlformats.org/drawingml/2006/main">
            <a:pPr algn="ctr">
              <a:defRPr sz="1500" b="1">
                <a:solidFill>
                  <a:srgbClr val="252C35"/>
                </a:solidFill>
                <a:latin typeface="Noto Sans CJK KR"/>
                <a:ea typeface="Noto Sans CJK KR"/>
                <a:cs typeface="Noto Sans CJK KR"/>
              </a:defRPr>
            </a:pPr>
            <a:r>
              <a:rPr sz="1500" b="1">
                <a:solidFill>
                  <a:srgbClr val="252C35"/>
                </a:solidFill>
                <a:latin typeface="Noto Sans CJK KR"/>
                <a:ea typeface="Noto Sans CJK KR"/>
                <a:cs typeface="Noto Sans CJK KR"/>
              </a:rPr>
              <a:t>Sol</a:t>
            </a:r>
          </a:p>
        </p:txBody>
      </p:sp>
      <p:sp>
        <p:nvSpPr>
          <p:cNvPr id="6" name="OpenAI Luna 머리 위 이름표">
            <a:extLst xmlns:a="http://schemas.openxmlformats.org/drawingml/2006/main">
              <a:ext uri="{FF2B5EF4-FFF2-40B4-BE49-F238E27FC236}">
                <a16:creationId xmlns:a16="http://schemas.microsoft.com/office/drawing/2014/main" id="{8CD24F7E-296F-426A-9293-2B7FB777B574}"/>
              </a:ext>
            </a:extLst>
          </p:cNvPr>
          <p:cNvSpPr>
            <a:spLocks xmlns:a="http://schemas.openxmlformats.org/drawingml/2006/main" noGrp="1"/>
          </p:cNvSpPr>
          <p:nvPr/>
        </p:nvSpPr>
        <p:spPr>
          <a:xfrm xmlns:a="http://schemas.openxmlformats.org/drawingml/2006/main">
            <a:off x="2886075" y="2657475"/>
            <a:ext cx="12001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500" b="1">
                <a:solidFill>
                  <a:srgbClr val="252C35"/>
                </a:solidFill>
                <a:latin typeface="Noto Sans CJK KR"/>
                <a:ea typeface="Noto Sans CJK KR"/>
                <a:cs typeface="Noto Sans CJK KR"/>
              </a:defRPr>
            </a:defPPr>
            <a:lvl1pPr algn="ctr">
              <a:defRPr sz="1500" b="1">
                <a:solidFill>
                  <a:srgbClr val="252C35"/>
                </a:solidFill>
                <a:latin typeface="Noto Sans CJK KR"/>
                <a:ea typeface="Noto Sans CJK KR"/>
                <a:cs typeface="Noto Sans CJK KR"/>
              </a:defRPr>
            </a:lvl1pPr>
            <a:lvl2pPr algn="ctr">
              <a:defRPr sz="1500" b="1">
                <a:solidFill>
                  <a:srgbClr val="252C35"/>
                </a:solidFill>
                <a:latin typeface="Noto Sans CJK KR"/>
                <a:ea typeface="Noto Sans CJK KR"/>
                <a:cs typeface="Noto Sans CJK KR"/>
              </a:defRPr>
            </a:lvl2pPr>
            <a:lvl3pPr algn="ctr">
              <a:defRPr sz="1500" b="1">
                <a:solidFill>
                  <a:srgbClr val="252C35"/>
                </a:solidFill>
                <a:latin typeface="Noto Sans CJK KR"/>
                <a:ea typeface="Noto Sans CJK KR"/>
                <a:cs typeface="Noto Sans CJK KR"/>
              </a:defRPr>
            </a:lvl3pPr>
            <a:lvl4pPr algn="ctr">
              <a:defRPr sz="1500" b="1">
                <a:solidFill>
                  <a:srgbClr val="252C35"/>
                </a:solidFill>
                <a:latin typeface="Noto Sans CJK KR"/>
                <a:ea typeface="Noto Sans CJK KR"/>
                <a:cs typeface="Noto Sans CJK KR"/>
              </a:defRPr>
            </a:lvl4pPr>
            <a:lvl5pPr algn="ctr">
              <a:defRPr sz="1500" b="1">
                <a:solidFill>
                  <a:srgbClr val="252C35"/>
                </a:solidFill>
                <a:latin typeface="Noto Sans CJK KR"/>
                <a:ea typeface="Noto Sans CJK KR"/>
                <a:cs typeface="Noto Sans CJK KR"/>
              </a:defRPr>
            </a:lvl5pPr>
            <a:lvl6pPr algn="ctr">
              <a:defRPr sz="1500" b="1">
                <a:solidFill>
                  <a:srgbClr val="252C35"/>
                </a:solidFill>
                <a:latin typeface="Noto Sans CJK KR"/>
                <a:ea typeface="Noto Sans CJK KR"/>
                <a:cs typeface="Noto Sans CJK KR"/>
              </a:defRPr>
            </a:lvl6pPr>
            <a:lvl7pPr algn="ctr">
              <a:defRPr sz="1500" b="1">
                <a:solidFill>
                  <a:srgbClr val="252C35"/>
                </a:solidFill>
                <a:latin typeface="Noto Sans CJK KR"/>
                <a:ea typeface="Noto Sans CJK KR"/>
                <a:cs typeface="Noto Sans CJK KR"/>
              </a:defRPr>
            </a:lvl7pPr>
            <a:lvl8pPr algn="ctr">
              <a:defRPr sz="1500" b="1">
                <a:solidFill>
                  <a:srgbClr val="252C35"/>
                </a:solidFill>
                <a:latin typeface="Noto Sans CJK KR"/>
                <a:ea typeface="Noto Sans CJK KR"/>
                <a:cs typeface="Noto Sans CJK KR"/>
              </a:defRPr>
            </a:lvl8pPr>
            <a:lvl9pPr algn="ctr">
              <a:defRPr sz="1500" b="1">
                <a:solidFill>
                  <a:srgbClr val="252C35"/>
                </a:solidFill>
                <a:latin typeface="Noto Sans CJK KR"/>
                <a:ea typeface="Noto Sans CJK KR"/>
                <a:cs typeface="Noto Sans CJK KR"/>
              </a:defRPr>
            </a:lvl9pPr>
          </a:lstStyle>
          <a:p xmlns:a="http://schemas.openxmlformats.org/drawingml/2006/main">
            <a:pPr algn="ctr">
              <a:defRPr sz="1500" b="1">
                <a:solidFill>
                  <a:srgbClr val="252C35"/>
                </a:solidFill>
                <a:latin typeface="Noto Sans CJK KR"/>
                <a:ea typeface="Noto Sans CJK KR"/>
                <a:cs typeface="Noto Sans CJK KR"/>
              </a:defRPr>
            </a:pPr>
            <a:r>
              <a:rPr sz="1500" b="1">
                <a:solidFill>
                  <a:srgbClr val="252C35"/>
                </a:solidFill>
                <a:latin typeface="Noto Sans CJK KR"/>
                <a:ea typeface="Noto Sans CJK KR"/>
                <a:cs typeface="Noto Sans CJK KR"/>
              </a:rPr>
              <a:t>Luna</a:t>
            </a:r>
          </a:p>
        </p:txBody>
      </p:sp>
      <p:sp>
        <p:nvSpPr>
          <p:cNvPr id="7" name="Anthropic 모델군">
            <a:extLst xmlns:a="http://schemas.openxmlformats.org/drawingml/2006/main">
              <a:ext uri="{FF2B5EF4-FFF2-40B4-BE49-F238E27FC236}">
                <a16:creationId xmlns:a16="http://schemas.microsoft.com/office/drawing/2014/main" id="{08F77EB7-9BD3-4B8C-A56D-4B7AB7925837}"/>
              </a:ext>
            </a:extLst>
          </p:cNvPr>
          <p:cNvSpPr>
            <a:spLocks xmlns:a="http://schemas.openxmlformats.org/drawingml/2006/main" noGrp="1"/>
          </p:cNvSpPr>
          <p:nvPr/>
        </p:nvSpPr>
        <p:spPr>
          <a:xfrm xmlns:a="http://schemas.openxmlformats.org/drawingml/2006/main">
            <a:off x="4286250" y="1285875"/>
            <a:ext cx="3619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2100" b="1">
                <a:solidFill>
                  <a:srgbClr val="BD623F"/>
                </a:solidFill>
                <a:latin typeface="Noto Sans CJK KR"/>
                <a:ea typeface="Noto Sans CJK KR"/>
                <a:cs typeface="Noto Sans CJK KR"/>
              </a:defRPr>
            </a:defPPr>
            <a:lvl1pPr algn="ctr">
              <a:defRPr sz="2100" b="1">
                <a:solidFill>
                  <a:srgbClr val="BD623F"/>
                </a:solidFill>
                <a:latin typeface="Noto Sans CJK KR"/>
                <a:ea typeface="Noto Sans CJK KR"/>
                <a:cs typeface="Noto Sans CJK KR"/>
              </a:defRPr>
            </a:lvl1pPr>
            <a:lvl2pPr algn="ctr">
              <a:defRPr sz="2100" b="1">
                <a:solidFill>
                  <a:srgbClr val="BD623F"/>
                </a:solidFill>
                <a:latin typeface="Noto Sans CJK KR"/>
                <a:ea typeface="Noto Sans CJK KR"/>
                <a:cs typeface="Noto Sans CJK KR"/>
              </a:defRPr>
            </a:lvl2pPr>
            <a:lvl3pPr algn="ctr">
              <a:defRPr sz="2100" b="1">
                <a:solidFill>
                  <a:srgbClr val="BD623F"/>
                </a:solidFill>
                <a:latin typeface="Noto Sans CJK KR"/>
                <a:ea typeface="Noto Sans CJK KR"/>
                <a:cs typeface="Noto Sans CJK KR"/>
              </a:defRPr>
            </a:lvl3pPr>
            <a:lvl4pPr algn="ctr">
              <a:defRPr sz="2100" b="1">
                <a:solidFill>
                  <a:srgbClr val="BD623F"/>
                </a:solidFill>
                <a:latin typeface="Noto Sans CJK KR"/>
                <a:ea typeface="Noto Sans CJK KR"/>
                <a:cs typeface="Noto Sans CJK KR"/>
              </a:defRPr>
            </a:lvl4pPr>
            <a:lvl5pPr algn="ctr">
              <a:defRPr sz="2100" b="1">
                <a:solidFill>
                  <a:srgbClr val="BD623F"/>
                </a:solidFill>
                <a:latin typeface="Noto Sans CJK KR"/>
                <a:ea typeface="Noto Sans CJK KR"/>
                <a:cs typeface="Noto Sans CJK KR"/>
              </a:defRPr>
            </a:lvl5pPr>
            <a:lvl6pPr algn="ctr">
              <a:defRPr sz="2100" b="1">
                <a:solidFill>
                  <a:srgbClr val="BD623F"/>
                </a:solidFill>
                <a:latin typeface="Noto Sans CJK KR"/>
                <a:ea typeface="Noto Sans CJK KR"/>
                <a:cs typeface="Noto Sans CJK KR"/>
              </a:defRPr>
            </a:lvl6pPr>
            <a:lvl7pPr algn="ctr">
              <a:defRPr sz="2100" b="1">
                <a:solidFill>
                  <a:srgbClr val="BD623F"/>
                </a:solidFill>
                <a:latin typeface="Noto Sans CJK KR"/>
                <a:ea typeface="Noto Sans CJK KR"/>
                <a:cs typeface="Noto Sans CJK KR"/>
              </a:defRPr>
            </a:lvl7pPr>
            <a:lvl8pPr algn="ctr">
              <a:defRPr sz="2100" b="1">
                <a:solidFill>
                  <a:srgbClr val="BD623F"/>
                </a:solidFill>
                <a:latin typeface="Noto Sans CJK KR"/>
                <a:ea typeface="Noto Sans CJK KR"/>
                <a:cs typeface="Noto Sans CJK KR"/>
              </a:defRPr>
            </a:lvl8pPr>
            <a:lvl9pPr algn="ctr">
              <a:defRPr sz="2100" b="1">
                <a:solidFill>
                  <a:srgbClr val="BD623F"/>
                </a:solidFill>
                <a:latin typeface="Noto Sans CJK KR"/>
                <a:ea typeface="Noto Sans CJK KR"/>
                <a:cs typeface="Noto Sans CJK KR"/>
              </a:defRPr>
            </a:lvl9pPr>
          </a:lstStyle>
          <a:p xmlns:a="http://schemas.openxmlformats.org/drawingml/2006/main">
            <a:pPr algn="ctr">
              <a:defRPr sz="2100" b="1">
                <a:solidFill>
                  <a:srgbClr val="BD623F"/>
                </a:solidFill>
                <a:latin typeface="Noto Sans CJK KR"/>
                <a:ea typeface="Noto Sans CJK KR"/>
                <a:cs typeface="Noto Sans CJK KR"/>
              </a:defRPr>
            </a:pPr>
            <a:r>
              <a:rPr sz="2100" b="1">
                <a:solidFill>
                  <a:srgbClr val="BD623F"/>
                </a:solidFill>
                <a:latin typeface="Noto Sans CJK KR"/>
                <a:ea typeface="Noto Sans CJK KR"/>
                <a:cs typeface="Noto Sans CJK KR"/>
              </a:rPr>
              <a:t>Anthropic · Claude</a:t>
            </a:r>
          </a:p>
        </p:txBody>
      </p:sp>
      <p:sp>
        <p:nvSpPr>
          <p:cNvPr id="8" name="Anthropic Opus 머리 위 이름표">
            <a:extLst xmlns:a="http://schemas.openxmlformats.org/drawingml/2006/main">
              <a:ext uri="{FF2B5EF4-FFF2-40B4-BE49-F238E27FC236}">
                <a16:creationId xmlns:a16="http://schemas.microsoft.com/office/drawing/2014/main" id="{CA083D0E-DAA6-4AAE-8794-374CF31C7485}"/>
              </a:ext>
            </a:extLst>
          </p:cNvPr>
          <p:cNvSpPr>
            <a:spLocks xmlns:a="http://schemas.openxmlformats.org/drawingml/2006/main" noGrp="1"/>
          </p:cNvSpPr>
          <p:nvPr/>
        </p:nvSpPr>
        <p:spPr>
          <a:xfrm xmlns:a="http://schemas.openxmlformats.org/drawingml/2006/main">
            <a:off x="4391025" y="1866900"/>
            <a:ext cx="12001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500" b="1">
                <a:solidFill>
                  <a:srgbClr val="BD623F"/>
                </a:solidFill>
                <a:latin typeface="Noto Sans CJK KR"/>
                <a:ea typeface="Noto Sans CJK KR"/>
                <a:cs typeface="Noto Sans CJK KR"/>
              </a:defRPr>
            </a:defPPr>
            <a:lvl1pPr algn="ctr">
              <a:defRPr sz="1500" b="1">
                <a:solidFill>
                  <a:srgbClr val="BD623F"/>
                </a:solidFill>
                <a:latin typeface="Noto Sans CJK KR"/>
                <a:ea typeface="Noto Sans CJK KR"/>
                <a:cs typeface="Noto Sans CJK KR"/>
              </a:defRPr>
            </a:lvl1pPr>
            <a:lvl2pPr algn="ctr">
              <a:defRPr sz="1500" b="1">
                <a:solidFill>
                  <a:srgbClr val="BD623F"/>
                </a:solidFill>
                <a:latin typeface="Noto Sans CJK KR"/>
                <a:ea typeface="Noto Sans CJK KR"/>
                <a:cs typeface="Noto Sans CJK KR"/>
              </a:defRPr>
            </a:lvl2pPr>
            <a:lvl3pPr algn="ctr">
              <a:defRPr sz="1500" b="1">
                <a:solidFill>
                  <a:srgbClr val="BD623F"/>
                </a:solidFill>
                <a:latin typeface="Noto Sans CJK KR"/>
                <a:ea typeface="Noto Sans CJK KR"/>
                <a:cs typeface="Noto Sans CJK KR"/>
              </a:defRPr>
            </a:lvl3pPr>
            <a:lvl4pPr algn="ctr">
              <a:defRPr sz="1500" b="1">
                <a:solidFill>
                  <a:srgbClr val="BD623F"/>
                </a:solidFill>
                <a:latin typeface="Noto Sans CJK KR"/>
                <a:ea typeface="Noto Sans CJK KR"/>
                <a:cs typeface="Noto Sans CJK KR"/>
              </a:defRPr>
            </a:lvl4pPr>
            <a:lvl5pPr algn="ctr">
              <a:defRPr sz="1500" b="1">
                <a:solidFill>
                  <a:srgbClr val="BD623F"/>
                </a:solidFill>
                <a:latin typeface="Noto Sans CJK KR"/>
                <a:ea typeface="Noto Sans CJK KR"/>
                <a:cs typeface="Noto Sans CJK KR"/>
              </a:defRPr>
            </a:lvl5pPr>
            <a:lvl6pPr algn="ctr">
              <a:defRPr sz="1500" b="1">
                <a:solidFill>
                  <a:srgbClr val="BD623F"/>
                </a:solidFill>
                <a:latin typeface="Noto Sans CJK KR"/>
                <a:ea typeface="Noto Sans CJK KR"/>
                <a:cs typeface="Noto Sans CJK KR"/>
              </a:defRPr>
            </a:lvl6pPr>
            <a:lvl7pPr algn="ctr">
              <a:defRPr sz="1500" b="1">
                <a:solidFill>
                  <a:srgbClr val="BD623F"/>
                </a:solidFill>
                <a:latin typeface="Noto Sans CJK KR"/>
                <a:ea typeface="Noto Sans CJK KR"/>
                <a:cs typeface="Noto Sans CJK KR"/>
              </a:defRPr>
            </a:lvl7pPr>
            <a:lvl8pPr algn="ctr">
              <a:defRPr sz="1500" b="1">
                <a:solidFill>
                  <a:srgbClr val="BD623F"/>
                </a:solidFill>
                <a:latin typeface="Noto Sans CJK KR"/>
                <a:ea typeface="Noto Sans CJK KR"/>
                <a:cs typeface="Noto Sans CJK KR"/>
              </a:defRPr>
            </a:lvl8pPr>
            <a:lvl9pPr algn="ctr">
              <a:defRPr sz="1500" b="1">
                <a:solidFill>
                  <a:srgbClr val="BD623F"/>
                </a:solidFill>
                <a:latin typeface="Noto Sans CJK KR"/>
                <a:ea typeface="Noto Sans CJK KR"/>
                <a:cs typeface="Noto Sans CJK KR"/>
              </a:defRPr>
            </a:lvl9pPr>
          </a:lstStyle>
          <a:p xmlns:a="http://schemas.openxmlformats.org/drawingml/2006/main">
            <a:pPr algn="ctr">
              <a:defRPr sz="1500" b="1">
                <a:solidFill>
                  <a:srgbClr val="BD623F"/>
                </a:solidFill>
                <a:latin typeface="Noto Sans CJK KR"/>
                <a:ea typeface="Noto Sans CJK KR"/>
                <a:cs typeface="Noto Sans CJK KR"/>
              </a:defRPr>
            </a:pPr>
            <a:r>
              <a:rPr sz="1500" b="1">
                <a:solidFill>
                  <a:srgbClr val="BD623F"/>
                </a:solidFill>
                <a:latin typeface="Noto Sans CJK KR"/>
                <a:ea typeface="Noto Sans CJK KR"/>
                <a:cs typeface="Noto Sans CJK KR"/>
              </a:rPr>
              <a:t>Opus</a:t>
            </a:r>
          </a:p>
        </p:txBody>
      </p:sp>
      <p:sp>
        <p:nvSpPr>
          <p:cNvPr id="9" name="Anthropic Sonnet 머리 위 이름표">
            <a:extLst xmlns:a="http://schemas.openxmlformats.org/drawingml/2006/main">
              <a:ext uri="{FF2B5EF4-FFF2-40B4-BE49-F238E27FC236}">
                <a16:creationId xmlns:a16="http://schemas.microsoft.com/office/drawing/2014/main" id="{28B8FC2C-20E6-48ED-8162-00B7DC063DEE}"/>
              </a:ext>
            </a:extLst>
          </p:cNvPr>
          <p:cNvSpPr>
            <a:spLocks xmlns:a="http://schemas.openxmlformats.org/drawingml/2006/main" noGrp="1"/>
          </p:cNvSpPr>
          <p:nvPr/>
        </p:nvSpPr>
        <p:spPr>
          <a:xfrm xmlns:a="http://schemas.openxmlformats.org/drawingml/2006/main">
            <a:off x="5553075" y="2362200"/>
            <a:ext cx="12001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500" b="1">
                <a:solidFill>
                  <a:srgbClr val="BD623F"/>
                </a:solidFill>
                <a:latin typeface="Noto Sans CJK KR"/>
                <a:ea typeface="Noto Sans CJK KR"/>
                <a:cs typeface="Noto Sans CJK KR"/>
              </a:defRPr>
            </a:defPPr>
            <a:lvl1pPr algn="ctr">
              <a:defRPr sz="1500" b="1">
                <a:solidFill>
                  <a:srgbClr val="BD623F"/>
                </a:solidFill>
                <a:latin typeface="Noto Sans CJK KR"/>
                <a:ea typeface="Noto Sans CJK KR"/>
                <a:cs typeface="Noto Sans CJK KR"/>
              </a:defRPr>
            </a:lvl1pPr>
            <a:lvl2pPr algn="ctr">
              <a:defRPr sz="1500" b="1">
                <a:solidFill>
                  <a:srgbClr val="BD623F"/>
                </a:solidFill>
                <a:latin typeface="Noto Sans CJK KR"/>
                <a:ea typeface="Noto Sans CJK KR"/>
                <a:cs typeface="Noto Sans CJK KR"/>
              </a:defRPr>
            </a:lvl2pPr>
            <a:lvl3pPr algn="ctr">
              <a:defRPr sz="1500" b="1">
                <a:solidFill>
                  <a:srgbClr val="BD623F"/>
                </a:solidFill>
                <a:latin typeface="Noto Sans CJK KR"/>
                <a:ea typeface="Noto Sans CJK KR"/>
                <a:cs typeface="Noto Sans CJK KR"/>
              </a:defRPr>
            </a:lvl3pPr>
            <a:lvl4pPr algn="ctr">
              <a:defRPr sz="1500" b="1">
                <a:solidFill>
                  <a:srgbClr val="BD623F"/>
                </a:solidFill>
                <a:latin typeface="Noto Sans CJK KR"/>
                <a:ea typeface="Noto Sans CJK KR"/>
                <a:cs typeface="Noto Sans CJK KR"/>
              </a:defRPr>
            </a:lvl4pPr>
            <a:lvl5pPr algn="ctr">
              <a:defRPr sz="1500" b="1">
                <a:solidFill>
                  <a:srgbClr val="BD623F"/>
                </a:solidFill>
                <a:latin typeface="Noto Sans CJK KR"/>
                <a:ea typeface="Noto Sans CJK KR"/>
                <a:cs typeface="Noto Sans CJK KR"/>
              </a:defRPr>
            </a:lvl5pPr>
            <a:lvl6pPr algn="ctr">
              <a:defRPr sz="1500" b="1">
                <a:solidFill>
                  <a:srgbClr val="BD623F"/>
                </a:solidFill>
                <a:latin typeface="Noto Sans CJK KR"/>
                <a:ea typeface="Noto Sans CJK KR"/>
                <a:cs typeface="Noto Sans CJK KR"/>
              </a:defRPr>
            </a:lvl6pPr>
            <a:lvl7pPr algn="ctr">
              <a:defRPr sz="1500" b="1">
                <a:solidFill>
                  <a:srgbClr val="BD623F"/>
                </a:solidFill>
                <a:latin typeface="Noto Sans CJK KR"/>
                <a:ea typeface="Noto Sans CJK KR"/>
                <a:cs typeface="Noto Sans CJK KR"/>
              </a:defRPr>
            </a:lvl7pPr>
            <a:lvl8pPr algn="ctr">
              <a:defRPr sz="1500" b="1">
                <a:solidFill>
                  <a:srgbClr val="BD623F"/>
                </a:solidFill>
                <a:latin typeface="Noto Sans CJK KR"/>
                <a:ea typeface="Noto Sans CJK KR"/>
                <a:cs typeface="Noto Sans CJK KR"/>
              </a:defRPr>
            </a:lvl8pPr>
            <a:lvl9pPr algn="ctr">
              <a:defRPr sz="1500" b="1">
                <a:solidFill>
                  <a:srgbClr val="BD623F"/>
                </a:solidFill>
                <a:latin typeface="Noto Sans CJK KR"/>
                <a:ea typeface="Noto Sans CJK KR"/>
                <a:cs typeface="Noto Sans CJK KR"/>
              </a:defRPr>
            </a:lvl9pPr>
          </a:lstStyle>
          <a:p xmlns:a="http://schemas.openxmlformats.org/drawingml/2006/main">
            <a:pPr algn="ctr">
              <a:defRPr sz="1500" b="1">
                <a:solidFill>
                  <a:srgbClr val="BD623F"/>
                </a:solidFill>
                <a:latin typeface="Noto Sans CJK KR"/>
                <a:ea typeface="Noto Sans CJK KR"/>
                <a:cs typeface="Noto Sans CJK KR"/>
              </a:defRPr>
            </a:pPr>
            <a:r>
              <a:rPr sz="1500" b="1">
                <a:solidFill>
                  <a:srgbClr val="BD623F"/>
                </a:solidFill>
                <a:latin typeface="Noto Sans CJK KR"/>
                <a:ea typeface="Noto Sans CJK KR"/>
                <a:cs typeface="Noto Sans CJK KR"/>
              </a:rPr>
              <a:t>Sonnet</a:t>
            </a:r>
          </a:p>
        </p:txBody>
      </p:sp>
      <p:sp>
        <p:nvSpPr>
          <p:cNvPr id="10" name="Anthropic Haiku 머리 위 이름표">
            <a:extLst xmlns:a="http://schemas.openxmlformats.org/drawingml/2006/main">
              <a:ext uri="{FF2B5EF4-FFF2-40B4-BE49-F238E27FC236}">
                <a16:creationId xmlns:a16="http://schemas.microsoft.com/office/drawing/2014/main" id="{32BAC0C3-5EFB-4128-BE19-8638E51C19F9}"/>
              </a:ext>
            </a:extLst>
          </p:cNvPr>
          <p:cNvSpPr>
            <a:spLocks xmlns:a="http://schemas.openxmlformats.org/drawingml/2006/main" noGrp="1"/>
          </p:cNvSpPr>
          <p:nvPr/>
        </p:nvSpPr>
        <p:spPr>
          <a:xfrm xmlns:a="http://schemas.openxmlformats.org/drawingml/2006/main">
            <a:off x="6715125" y="2657475"/>
            <a:ext cx="12001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500" b="1">
                <a:solidFill>
                  <a:srgbClr val="BD623F"/>
                </a:solidFill>
                <a:latin typeface="Noto Sans CJK KR"/>
                <a:ea typeface="Noto Sans CJK KR"/>
                <a:cs typeface="Noto Sans CJK KR"/>
              </a:defRPr>
            </a:defPPr>
            <a:lvl1pPr algn="ctr">
              <a:defRPr sz="1500" b="1">
                <a:solidFill>
                  <a:srgbClr val="BD623F"/>
                </a:solidFill>
                <a:latin typeface="Noto Sans CJK KR"/>
                <a:ea typeface="Noto Sans CJK KR"/>
                <a:cs typeface="Noto Sans CJK KR"/>
              </a:defRPr>
            </a:lvl1pPr>
            <a:lvl2pPr algn="ctr">
              <a:defRPr sz="1500" b="1">
                <a:solidFill>
                  <a:srgbClr val="BD623F"/>
                </a:solidFill>
                <a:latin typeface="Noto Sans CJK KR"/>
                <a:ea typeface="Noto Sans CJK KR"/>
                <a:cs typeface="Noto Sans CJK KR"/>
              </a:defRPr>
            </a:lvl2pPr>
            <a:lvl3pPr algn="ctr">
              <a:defRPr sz="1500" b="1">
                <a:solidFill>
                  <a:srgbClr val="BD623F"/>
                </a:solidFill>
                <a:latin typeface="Noto Sans CJK KR"/>
                <a:ea typeface="Noto Sans CJK KR"/>
                <a:cs typeface="Noto Sans CJK KR"/>
              </a:defRPr>
            </a:lvl3pPr>
            <a:lvl4pPr algn="ctr">
              <a:defRPr sz="1500" b="1">
                <a:solidFill>
                  <a:srgbClr val="BD623F"/>
                </a:solidFill>
                <a:latin typeface="Noto Sans CJK KR"/>
                <a:ea typeface="Noto Sans CJK KR"/>
                <a:cs typeface="Noto Sans CJK KR"/>
              </a:defRPr>
            </a:lvl4pPr>
            <a:lvl5pPr algn="ctr">
              <a:defRPr sz="1500" b="1">
                <a:solidFill>
                  <a:srgbClr val="BD623F"/>
                </a:solidFill>
                <a:latin typeface="Noto Sans CJK KR"/>
                <a:ea typeface="Noto Sans CJK KR"/>
                <a:cs typeface="Noto Sans CJK KR"/>
              </a:defRPr>
            </a:lvl5pPr>
            <a:lvl6pPr algn="ctr">
              <a:defRPr sz="1500" b="1">
                <a:solidFill>
                  <a:srgbClr val="BD623F"/>
                </a:solidFill>
                <a:latin typeface="Noto Sans CJK KR"/>
                <a:ea typeface="Noto Sans CJK KR"/>
                <a:cs typeface="Noto Sans CJK KR"/>
              </a:defRPr>
            </a:lvl6pPr>
            <a:lvl7pPr algn="ctr">
              <a:defRPr sz="1500" b="1">
                <a:solidFill>
                  <a:srgbClr val="BD623F"/>
                </a:solidFill>
                <a:latin typeface="Noto Sans CJK KR"/>
                <a:ea typeface="Noto Sans CJK KR"/>
                <a:cs typeface="Noto Sans CJK KR"/>
              </a:defRPr>
            </a:lvl7pPr>
            <a:lvl8pPr algn="ctr">
              <a:defRPr sz="1500" b="1">
                <a:solidFill>
                  <a:srgbClr val="BD623F"/>
                </a:solidFill>
                <a:latin typeface="Noto Sans CJK KR"/>
                <a:ea typeface="Noto Sans CJK KR"/>
                <a:cs typeface="Noto Sans CJK KR"/>
              </a:defRPr>
            </a:lvl8pPr>
            <a:lvl9pPr algn="ctr">
              <a:defRPr sz="1500" b="1">
                <a:solidFill>
                  <a:srgbClr val="BD623F"/>
                </a:solidFill>
                <a:latin typeface="Noto Sans CJK KR"/>
                <a:ea typeface="Noto Sans CJK KR"/>
                <a:cs typeface="Noto Sans CJK KR"/>
              </a:defRPr>
            </a:lvl9pPr>
          </a:lstStyle>
          <a:p xmlns:a="http://schemas.openxmlformats.org/drawingml/2006/main">
            <a:pPr algn="ctr">
              <a:defRPr sz="1500" b="1">
                <a:solidFill>
                  <a:srgbClr val="BD623F"/>
                </a:solidFill>
                <a:latin typeface="Noto Sans CJK KR"/>
                <a:ea typeface="Noto Sans CJK KR"/>
                <a:cs typeface="Noto Sans CJK KR"/>
              </a:defRPr>
            </a:pPr>
            <a:r>
              <a:rPr sz="1500" b="1">
                <a:solidFill>
                  <a:srgbClr val="BD623F"/>
                </a:solidFill>
                <a:latin typeface="Noto Sans CJK KR"/>
                <a:ea typeface="Noto Sans CJK KR"/>
                <a:cs typeface="Noto Sans CJK KR"/>
              </a:rPr>
              <a:t>Haiku</a:t>
            </a:r>
          </a:p>
        </p:txBody>
      </p:sp>
      <p:sp>
        <p:nvSpPr>
          <p:cNvPr id="11" name="Google 모델군">
            <a:extLst xmlns:a="http://schemas.openxmlformats.org/drawingml/2006/main">
              <a:ext uri="{FF2B5EF4-FFF2-40B4-BE49-F238E27FC236}">
                <a16:creationId xmlns:a16="http://schemas.microsoft.com/office/drawing/2014/main" id="{3435AB06-82AE-4DED-B579-FF93F5F00E9C}"/>
              </a:ext>
            </a:extLst>
          </p:cNvPr>
          <p:cNvSpPr>
            <a:spLocks xmlns:a="http://schemas.openxmlformats.org/drawingml/2006/main" noGrp="1"/>
          </p:cNvSpPr>
          <p:nvPr/>
        </p:nvSpPr>
        <p:spPr>
          <a:xfrm xmlns:a="http://schemas.openxmlformats.org/drawingml/2006/main">
            <a:off x="8096250" y="1285875"/>
            <a:ext cx="3619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2100" b="1">
                <a:solidFill>
                  <a:srgbClr val="3478D1"/>
                </a:solidFill>
                <a:latin typeface="Noto Sans CJK KR"/>
                <a:ea typeface="Noto Sans CJK KR"/>
                <a:cs typeface="Noto Sans CJK KR"/>
              </a:defRPr>
            </a:defPPr>
            <a:lvl1pPr algn="ctr">
              <a:defRPr sz="2100" b="1">
                <a:solidFill>
                  <a:srgbClr val="3478D1"/>
                </a:solidFill>
                <a:latin typeface="Noto Sans CJK KR"/>
                <a:ea typeface="Noto Sans CJK KR"/>
                <a:cs typeface="Noto Sans CJK KR"/>
              </a:defRPr>
            </a:lvl1pPr>
            <a:lvl2pPr algn="ctr">
              <a:defRPr sz="2100" b="1">
                <a:solidFill>
                  <a:srgbClr val="3478D1"/>
                </a:solidFill>
                <a:latin typeface="Noto Sans CJK KR"/>
                <a:ea typeface="Noto Sans CJK KR"/>
                <a:cs typeface="Noto Sans CJK KR"/>
              </a:defRPr>
            </a:lvl2pPr>
            <a:lvl3pPr algn="ctr">
              <a:defRPr sz="2100" b="1">
                <a:solidFill>
                  <a:srgbClr val="3478D1"/>
                </a:solidFill>
                <a:latin typeface="Noto Sans CJK KR"/>
                <a:ea typeface="Noto Sans CJK KR"/>
                <a:cs typeface="Noto Sans CJK KR"/>
              </a:defRPr>
            </a:lvl3pPr>
            <a:lvl4pPr algn="ctr">
              <a:defRPr sz="2100" b="1">
                <a:solidFill>
                  <a:srgbClr val="3478D1"/>
                </a:solidFill>
                <a:latin typeface="Noto Sans CJK KR"/>
                <a:ea typeface="Noto Sans CJK KR"/>
                <a:cs typeface="Noto Sans CJK KR"/>
              </a:defRPr>
            </a:lvl4pPr>
            <a:lvl5pPr algn="ctr">
              <a:defRPr sz="2100" b="1">
                <a:solidFill>
                  <a:srgbClr val="3478D1"/>
                </a:solidFill>
                <a:latin typeface="Noto Sans CJK KR"/>
                <a:ea typeface="Noto Sans CJK KR"/>
                <a:cs typeface="Noto Sans CJK KR"/>
              </a:defRPr>
            </a:lvl5pPr>
            <a:lvl6pPr algn="ctr">
              <a:defRPr sz="2100" b="1">
                <a:solidFill>
                  <a:srgbClr val="3478D1"/>
                </a:solidFill>
                <a:latin typeface="Noto Sans CJK KR"/>
                <a:ea typeface="Noto Sans CJK KR"/>
                <a:cs typeface="Noto Sans CJK KR"/>
              </a:defRPr>
            </a:lvl6pPr>
            <a:lvl7pPr algn="ctr">
              <a:defRPr sz="2100" b="1">
                <a:solidFill>
                  <a:srgbClr val="3478D1"/>
                </a:solidFill>
                <a:latin typeface="Noto Sans CJK KR"/>
                <a:ea typeface="Noto Sans CJK KR"/>
                <a:cs typeface="Noto Sans CJK KR"/>
              </a:defRPr>
            </a:lvl7pPr>
            <a:lvl8pPr algn="ctr">
              <a:defRPr sz="2100" b="1">
                <a:solidFill>
                  <a:srgbClr val="3478D1"/>
                </a:solidFill>
                <a:latin typeface="Noto Sans CJK KR"/>
                <a:ea typeface="Noto Sans CJK KR"/>
                <a:cs typeface="Noto Sans CJK KR"/>
              </a:defRPr>
            </a:lvl8pPr>
            <a:lvl9pPr algn="ctr">
              <a:defRPr sz="2100" b="1">
                <a:solidFill>
                  <a:srgbClr val="3478D1"/>
                </a:solidFill>
                <a:latin typeface="Noto Sans CJK KR"/>
                <a:ea typeface="Noto Sans CJK KR"/>
                <a:cs typeface="Noto Sans CJK KR"/>
              </a:defRPr>
            </a:lvl9pPr>
          </a:lstStyle>
          <a:p xmlns:a="http://schemas.openxmlformats.org/drawingml/2006/main">
            <a:pPr algn="ctr">
              <a:defRPr sz="2100" b="1">
                <a:solidFill>
                  <a:srgbClr val="3478D1"/>
                </a:solidFill>
                <a:latin typeface="Noto Sans CJK KR"/>
                <a:ea typeface="Noto Sans CJK KR"/>
                <a:cs typeface="Noto Sans CJK KR"/>
              </a:defRPr>
            </a:pPr>
            <a:r>
              <a:rPr sz="2100" b="1">
                <a:solidFill>
                  <a:srgbClr val="3478D1"/>
                </a:solidFill>
                <a:latin typeface="Noto Sans CJK KR"/>
                <a:ea typeface="Noto Sans CJK KR"/>
                <a:cs typeface="Noto Sans CJK KR"/>
              </a:rPr>
              <a:t>Google · Gemini</a:t>
            </a:r>
          </a:p>
        </p:txBody>
      </p:sp>
      <p:sp>
        <p:nvSpPr>
          <p:cNvPr id="12" name="Google Pro 머리 위 이름표">
            <a:extLst xmlns:a="http://schemas.openxmlformats.org/drawingml/2006/main">
              <a:ext uri="{FF2B5EF4-FFF2-40B4-BE49-F238E27FC236}">
                <a16:creationId xmlns:a16="http://schemas.microsoft.com/office/drawing/2014/main" id="{EEA69D13-2F2E-413D-9BC9-4E5A14A66DA5}"/>
              </a:ext>
            </a:extLst>
          </p:cNvPr>
          <p:cNvSpPr>
            <a:spLocks xmlns:a="http://schemas.openxmlformats.org/drawingml/2006/main" noGrp="1"/>
          </p:cNvSpPr>
          <p:nvPr/>
        </p:nvSpPr>
        <p:spPr>
          <a:xfrm xmlns:a="http://schemas.openxmlformats.org/drawingml/2006/main">
            <a:off x="8229600" y="1866900"/>
            <a:ext cx="12001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500" b="1">
                <a:solidFill>
                  <a:srgbClr val="3478D1"/>
                </a:solidFill>
                <a:latin typeface="Noto Sans CJK KR"/>
                <a:ea typeface="Noto Sans CJK KR"/>
                <a:cs typeface="Noto Sans CJK KR"/>
              </a:defRPr>
            </a:defPPr>
            <a:lvl1pPr algn="ctr">
              <a:defRPr sz="1500" b="1">
                <a:solidFill>
                  <a:srgbClr val="3478D1"/>
                </a:solidFill>
                <a:latin typeface="Noto Sans CJK KR"/>
                <a:ea typeface="Noto Sans CJK KR"/>
                <a:cs typeface="Noto Sans CJK KR"/>
              </a:defRPr>
            </a:lvl1pPr>
            <a:lvl2pPr algn="ctr">
              <a:defRPr sz="1500" b="1">
                <a:solidFill>
                  <a:srgbClr val="3478D1"/>
                </a:solidFill>
                <a:latin typeface="Noto Sans CJK KR"/>
                <a:ea typeface="Noto Sans CJK KR"/>
                <a:cs typeface="Noto Sans CJK KR"/>
              </a:defRPr>
            </a:lvl2pPr>
            <a:lvl3pPr algn="ctr">
              <a:defRPr sz="1500" b="1">
                <a:solidFill>
                  <a:srgbClr val="3478D1"/>
                </a:solidFill>
                <a:latin typeface="Noto Sans CJK KR"/>
                <a:ea typeface="Noto Sans CJK KR"/>
                <a:cs typeface="Noto Sans CJK KR"/>
              </a:defRPr>
            </a:lvl3pPr>
            <a:lvl4pPr algn="ctr">
              <a:defRPr sz="1500" b="1">
                <a:solidFill>
                  <a:srgbClr val="3478D1"/>
                </a:solidFill>
                <a:latin typeface="Noto Sans CJK KR"/>
                <a:ea typeface="Noto Sans CJK KR"/>
                <a:cs typeface="Noto Sans CJK KR"/>
              </a:defRPr>
            </a:lvl4pPr>
            <a:lvl5pPr algn="ctr">
              <a:defRPr sz="1500" b="1">
                <a:solidFill>
                  <a:srgbClr val="3478D1"/>
                </a:solidFill>
                <a:latin typeface="Noto Sans CJK KR"/>
                <a:ea typeface="Noto Sans CJK KR"/>
                <a:cs typeface="Noto Sans CJK KR"/>
              </a:defRPr>
            </a:lvl5pPr>
            <a:lvl6pPr algn="ctr">
              <a:defRPr sz="1500" b="1">
                <a:solidFill>
                  <a:srgbClr val="3478D1"/>
                </a:solidFill>
                <a:latin typeface="Noto Sans CJK KR"/>
                <a:ea typeface="Noto Sans CJK KR"/>
                <a:cs typeface="Noto Sans CJK KR"/>
              </a:defRPr>
            </a:lvl6pPr>
            <a:lvl7pPr algn="ctr">
              <a:defRPr sz="1500" b="1">
                <a:solidFill>
                  <a:srgbClr val="3478D1"/>
                </a:solidFill>
                <a:latin typeface="Noto Sans CJK KR"/>
                <a:ea typeface="Noto Sans CJK KR"/>
                <a:cs typeface="Noto Sans CJK KR"/>
              </a:defRPr>
            </a:lvl7pPr>
            <a:lvl8pPr algn="ctr">
              <a:defRPr sz="1500" b="1">
                <a:solidFill>
                  <a:srgbClr val="3478D1"/>
                </a:solidFill>
                <a:latin typeface="Noto Sans CJK KR"/>
                <a:ea typeface="Noto Sans CJK KR"/>
                <a:cs typeface="Noto Sans CJK KR"/>
              </a:defRPr>
            </a:lvl8pPr>
            <a:lvl9pPr algn="ctr">
              <a:defRPr sz="1500" b="1">
                <a:solidFill>
                  <a:srgbClr val="3478D1"/>
                </a:solidFill>
                <a:latin typeface="Noto Sans CJK KR"/>
                <a:ea typeface="Noto Sans CJK KR"/>
                <a:cs typeface="Noto Sans CJK KR"/>
              </a:defRPr>
            </a:lvl9pPr>
          </a:lstStyle>
          <a:p xmlns:a="http://schemas.openxmlformats.org/drawingml/2006/main">
            <a:pPr algn="ctr">
              <a:defRPr sz="1500" b="1">
                <a:solidFill>
                  <a:srgbClr val="3478D1"/>
                </a:solidFill>
                <a:latin typeface="Noto Sans CJK KR"/>
                <a:ea typeface="Noto Sans CJK KR"/>
                <a:cs typeface="Noto Sans CJK KR"/>
              </a:defRPr>
            </a:pPr>
            <a:r>
              <a:rPr sz="1500" b="1">
                <a:solidFill>
                  <a:srgbClr val="3478D1"/>
                </a:solidFill>
                <a:latin typeface="Noto Sans CJK KR"/>
                <a:ea typeface="Noto Sans CJK KR"/>
                <a:cs typeface="Noto Sans CJK KR"/>
              </a:rPr>
              <a:t>Pro</a:t>
            </a:r>
          </a:p>
        </p:txBody>
      </p:sp>
      <p:sp>
        <p:nvSpPr>
          <p:cNvPr id="13" name="Google Flash 머리 위 이름표">
            <a:extLst xmlns:a="http://schemas.openxmlformats.org/drawingml/2006/main">
              <a:ext uri="{FF2B5EF4-FFF2-40B4-BE49-F238E27FC236}">
                <a16:creationId xmlns:a16="http://schemas.microsoft.com/office/drawing/2014/main" id="{649ADA01-B200-48A6-A14F-A5FA9E161001}"/>
              </a:ext>
            </a:extLst>
          </p:cNvPr>
          <p:cNvSpPr>
            <a:spLocks xmlns:a="http://schemas.openxmlformats.org/drawingml/2006/main" noGrp="1"/>
          </p:cNvSpPr>
          <p:nvPr/>
        </p:nvSpPr>
        <p:spPr>
          <a:xfrm xmlns:a="http://schemas.openxmlformats.org/drawingml/2006/main">
            <a:off x="9344025" y="2362200"/>
            <a:ext cx="12001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500" b="1">
                <a:solidFill>
                  <a:srgbClr val="3478D1"/>
                </a:solidFill>
                <a:latin typeface="Noto Sans CJK KR"/>
                <a:ea typeface="Noto Sans CJK KR"/>
                <a:cs typeface="Noto Sans CJK KR"/>
              </a:defRPr>
            </a:defPPr>
            <a:lvl1pPr algn="ctr">
              <a:defRPr sz="1500" b="1">
                <a:solidFill>
                  <a:srgbClr val="3478D1"/>
                </a:solidFill>
                <a:latin typeface="Noto Sans CJK KR"/>
                <a:ea typeface="Noto Sans CJK KR"/>
                <a:cs typeface="Noto Sans CJK KR"/>
              </a:defRPr>
            </a:lvl1pPr>
            <a:lvl2pPr algn="ctr">
              <a:defRPr sz="1500" b="1">
                <a:solidFill>
                  <a:srgbClr val="3478D1"/>
                </a:solidFill>
                <a:latin typeface="Noto Sans CJK KR"/>
                <a:ea typeface="Noto Sans CJK KR"/>
                <a:cs typeface="Noto Sans CJK KR"/>
              </a:defRPr>
            </a:lvl2pPr>
            <a:lvl3pPr algn="ctr">
              <a:defRPr sz="1500" b="1">
                <a:solidFill>
                  <a:srgbClr val="3478D1"/>
                </a:solidFill>
                <a:latin typeface="Noto Sans CJK KR"/>
                <a:ea typeface="Noto Sans CJK KR"/>
                <a:cs typeface="Noto Sans CJK KR"/>
              </a:defRPr>
            </a:lvl3pPr>
            <a:lvl4pPr algn="ctr">
              <a:defRPr sz="1500" b="1">
                <a:solidFill>
                  <a:srgbClr val="3478D1"/>
                </a:solidFill>
                <a:latin typeface="Noto Sans CJK KR"/>
                <a:ea typeface="Noto Sans CJK KR"/>
                <a:cs typeface="Noto Sans CJK KR"/>
              </a:defRPr>
            </a:lvl4pPr>
            <a:lvl5pPr algn="ctr">
              <a:defRPr sz="1500" b="1">
                <a:solidFill>
                  <a:srgbClr val="3478D1"/>
                </a:solidFill>
                <a:latin typeface="Noto Sans CJK KR"/>
                <a:ea typeface="Noto Sans CJK KR"/>
                <a:cs typeface="Noto Sans CJK KR"/>
              </a:defRPr>
            </a:lvl5pPr>
            <a:lvl6pPr algn="ctr">
              <a:defRPr sz="1500" b="1">
                <a:solidFill>
                  <a:srgbClr val="3478D1"/>
                </a:solidFill>
                <a:latin typeface="Noto Sans CJK KR"/>
                <a:ea typeface="Noto Sans CJK KR"/>
                <a:cs typeface="Noto Sans CJK KR"/>
              </a:defRPr>
            </a:lvl6pPr>
            <a:lvl7pPr algn="ctr">
              <a:defRPr sz="1500" b="1">
                <a:solidFill>
                  <a:srgbClr val="3478D1"/>
                </a:solidFill>
                <a:latin typeface="Noto Sans CJK KR"/>
                <a:ea typeface="Noto Sans CJK KR"/>
                <a:cs typeface="Noto Sans CJK KR"/>
              </a:defRPr>
            </a:lvl7pPr>
            <a:lvl8pPr algn="ctr">
              <a:defRPr sz="1500" b="1">
                <a:solidFill>
                  <a:srgbClr val="3478D1"/>
                </a:solidFill>
                <a:latin typeface="Noto Sans CJK KR"/>
                <a:ea typeface="Noto Sans CJK KR"/>
                <a:cs typeface="Noto Sans CJK KR"/>
              </a:defRPr>
            </a:lvl8pPr>
            <a:lvl9pPr algn="ctr">
              <a:defRPr sz="1500" b="1">
                <a:solidFill>
                  <a:srgbClr val="3478D1"/>
                </a:solidFill>
                <a:latin typeface="Noto Sans CJK KR"/>
                <a:ea typeface="Noto Sans CJK KR"/>
                <a:cs typeface="Noto Sans CJK KR"/>
              </a:defRPr>
            </a:lvl9pPr>
          </a:lstStyle>
          <a:p xmlns:a="http://schemas.openxmlformats.org/drawingml/2006/main">
            <a:pPr algn="ctr">
              <a:defRPr sz="1500" b="1">
                <a:solidFill>
                  <a:srgbClr val="3478D1"/>
                </a:solidFill>
                <a:latin typeface="Noto Sans CJK KR"/>
                <a:ea typeface="Noto Sans CJK KR"/>
                <a:cs typeface="Noto Sans CJK KR"/>
              </a:defRPr>
            </a:pPr>
            <a:r>
              <a:rPr sz="1500" b="1">
                <a:solidFill>
                  <a:srgbClr val="3478D1"/>
                </a:solidFill>
                <a:latin typeface="Noto Sans CJK KR"/>
                <a:ea typeface="Noto Sans CJK KR"/>
                <a:cs typeface="Noto Sans CJK KR"/>
              </a:rPr>
              <a:t>Flash</a:t>
            </a:r>
          </a:p>
        </p:txBody>
      </p:sp>
      <p:sp>
        <p:nvSpPr>
          <p:cNvPr id="14" name="Google Flash-Lite 머리 위 이름표">
            <a:extLst xmlns:a="http://schemas.openxmlformats.org/drawingml/2006/main">
              <a:ext uri="{FF2B5EF4-FFF2-40B4-BE49-F238E27FC236}">
                <a16:creationId xmlns:a16="http://schemas.microsoft.com/office/drawing/2014/main" id="{40BFCC7E-5050-4B88-941F-BDC99CF1FE92}"/>
              </a:ext>
            </a:extLst>
          </p:cNvPr>
          <p:cNvSpPr>
            <a:spLocks xmlns:a="http://schemas.openxmlformats.org/drawingml/2006/main" noGrp="1"/>
          </p:cNvSpPr>
          <p:nvPr/>
        </p:nvSpPr>
        <p:spPr>
          <a:xfrm xmlns:a="http://schemas.openxmlformats.org/drawingml/2006/main">
            <a:off x="10477500" y="2657475"/>
            <a:ext cx="12001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1500" b="1">
                <a:solidFill>
                  <a:srgbClr val="3478D1"/>
                </a:solidFill>
                <a:latin typeface="Noto Sans CJK KR"/>
                <a:ea typeface="Noto Sans CJK KR"/>
                <a:cs typeface="Noto Sans CJK KR"/>
              </a:defRPr>
            </a:defPPr>
            <a:lvl1pPr algn="ctr">
              <a:defRPr sz="1500" b="1">
                <a:solidFill>
                  <a:srgbClr val="3478D1"/>
                </a:solidFill>
                <a:latin typeface="Noto Sans CJK KR"/>
                <a:ea typeface="Noto Sans CJK KR"/>
                <a:cs typeface="Noto Sans CJK KR"/>
              </a:defRPr>
            </a:lvl1pPr>
            <a:lvl2pPr algn="ctr">
              <a:defRPr sz="1500" b="1">
                <a:solidFill>
                  <a:srgbClr val="3478D1"/>
                </a:solidFill>
                <a:latin typeface="Noto Sans CJK KR"/>
                <a:ea typeface="Noto Sans CJK KR"/>
                <a:cs typeface="Noto Sans CJK KR"/>
              </a:defRPr>
            </a:lvl2pPr>
            <a:lvl3pPr algn="ctr">
              <a:defRPr sz="1500" b="1">
                <a:solidFill>
                  <a:srgbClr val="3478D1"/>
                </a:solidFill>
                <a:latin typeface="Noto Sans CJK KR"/>
                <a:ea typeface="Noto Sans CJK KR"/>
                <a:cs typeface="Noto Sans CJK KR"/>
              </a:defRPr>
            </a:lvl3pPr>
            <a:lvl4pPr algn="ctr">
              <a:defRPr sz="1500" b="1">
                <a:solidFill>
                  <a:srgbClr val="3478D1"/>
                </a:solidFill>
                <a:latin typeface="Noto Sans CJK KR"/>
                <a:ea typeface="Noto Sans CJK KR"/>
                <a:cs typeface="Noto Sans CJK KR"/>
              </a:defRPr>
            </a:lvl4pPr>
            <a:lvl5pPr algn="ctr">
              <a:defRPr sz="1500" b="1">
                <a:solidFill>
                  <a:srgbClr val="3478D1"/>
                </a:solidFill>
                <a:latin typeface="Noto Sans CJK KR"/>
                <a:ea typeface="Noto Sans CJK KR"/>
                <a:cs typeface="Noto Sans CJK KR"/>
              </a:defRPr>
            </a:lvl5pPr>
            <a:lvl6pPr algn="ctr">
              <a:defRPr sz="1500" b="1">
                <a:solidFill>
                  <a:srgbClr val="3478D1"/>
                </a:solidFill>
                <a:latin typeface="Noto Sans CJK KR"/>
                <a:ea typeface="Noto Sans CJK KR"/>
                <a:cs typeface="Noto Sans CJK KR"/>
              </a:defRPr>
            </a:lvl6pPr>
            <a:lvl7pPr algn="ctr">
              <a:defRPr sz="1500" b="1">
                <a:solidFill>
                  <a:srgbClr val="3478D1"/>
                </a:solidFill>
                <a:latin typeface="Noto Sans CJK KR"/>
                <a:ea typeface="Noto Sans CJK KR"/>
                <a:cs typeface="Noto Sans CJK KR"/>
              </a:defRPr>
            </a:lvl7pPr>
            <a:lvl8pPr algn="ctr">
              <a:defRPr sz="1500" b="1">
                <a:solidFill>
                  <a:srgbClr val="3478D1"/>
                </a:solidFill>
                <a:latin typeface="Noto Sans CJK KR"/>
                <a:ea typeface="Noto Sans CJK KR"/>
                <a:cs typeface="Noto Sans CJK KR"/>
              </a:defRPr>
            </a:lvl8pPr>
            <a:lvl9pPr algn="ctr">
              <a:defRPr sz="1500" b="1">
                <a:solidFill>
                  <a:srgbClr val="3478D1"/>
                </a:solidFill>
                <a:latin typeface="Noto Sans CJK KR"/>
                <a:ea typeface="Noto Sans CJK KR"/>
                <a:cs typeface="Noto Sans CJK KR"/>
              </a:defRPr>
            </a:lvl9pPr>
          </a:lstStyle>
          <a:p xmlns:a="http://schemas.openxmlformats.org/drawingml/2006/main">
            <a:pPr algn="ctr">
              <a:defRPr sz="1500" b="1">
                <a:solidFill>
                  <a:srgbClr val="3478D1"/>
                </a:solidFill>
                <a:latin typeface="Noto Sans CJK KR"/>
                <a:ea typeface="Noto Sans CJK KR"/>
                <a:cs typeface="Noto Sans CJK KR"/>
              </a:defRPr>
            </a:pPr>
            <a:r>
              <a:rPr sz="1500" b="1">
                <a:solidFill>
                  <a:srgbClr val="3478D1"/>
                </a:solidFill>
                <a:latin typeface="Noto Sans CJK KR"/>
                <a:ea typeface="Noto Sans CJK KR"/>
                <a:cs typeface="Noto Sans CJK KR"/>
              </a:rPr>
              <a:t>Flash-Lite</a:t>
            </a:r>
          </a:p>
        </p:txBody>
      </p:sp>
      <p:sp>
        <p:nvSpPr>
          <p:cNvPr id="15" name="비유 안내">
            <a:extLst xmlns:a="http://schemas.openxmlformats.org/drawingml/2006/main">
              <a:ext uri="{FF2B5EF4-FFF2-40B4-BE49-F238E27FC236}">
                <a16:creationId xmlns:a16="http://schemas.microsoft.com/office/drawing/2014/main" id="{5D46ACDD-ADA7-45CB-8FB6-5913870D7AB0}"/>
              </a:ext>
            </a:extLst>
          </p:cNvPr>
          <p:cNvSpPr>
            <a:spLocks xmlns:a="http://schemas.openxmlformats.org/drawingml/2006/main" noGrp="1"/>
          </p:cNvSpPr>
          <p:nvPr/>
        </p:nvSpPr>
        <p:spPr>
          <a:xfrm xmlns:a="http://schemas.openxmlformats.org/drawingml/2006/main">
            <a:off x="571500" y="6096000"/>
            <a:ext cx="723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200" b="0">
                <a:solidFill>
                  <a:srgbClr val="536779"/>
                </a:solidFill>
                <a:latin typeface="Noto Sans CJK KR"/>
                <a:ea typeface="Noto Sans CJK KR"/>
                <a:cs typeface="Noto Sans CJK KR"/>
              </a:defRPr>
            </a:defPPr>
            <a:lvl1pPr algn="l">
              <a:defRPr sz="1200" b="0">
                <a:solidFill>
                  <a:srgbClr val="536779"/>
                </a:solidFill>
                <a:latin typeface="Noto Sans CJK KR"/>
                <a:ea typeface="Noto Sans CJK KR"/>
                <a:cs typeface="Noto Sans CJK KR"/>
              </a:defRPr>
            </a:lvl1pPr>
            <a:lvl2pPr algn="l">
              <a:defRPr sz="1200" b="0">
                <a:solidFill>
                  <a:srgbClr val="536779"/>
                </a:solidFill>
                <a:latin typeface="Noto Sans CJK KR"/>
                <a:ea typeface="Noto Sans CJK KR"/>
                <a:cs typeface="Noto Sans CJK KR"/>
              </a:defRPr>
            </a:lvl2pPr>
            <a:lvl3pPr algn="l">
              <a:defRPr sz="1200" b="0">
                <a:solidFill>
                  <a:srgbClr val="536779"/>
                </a:solidFill>
                <a:latin typeface="Noto Sans CJK KR"/>
                <a:ea typeface="Noto Sans CJK KR"/>
                <a:cs typeface="Noto Sans CJK KR"/>
              </a:defRPr>
            </a:lvl3pPr>
            <a:lvl4pPr algn="l">
              <a:defRPr sz="1200" b="0">
                <a:solidFill>
                  <a:srgbClr val="536779"/>
                </a:solidFill>
                <a:latin typeface="Noto Sans CJK KR"/>
                <a:ea typeface="Noto Sans CJK KR"/>
                <a:cs typeface="Noto Sans CJK KR"/>
              </a:defRPr>
            </a:lvl4pPr>
            <a:lvl5pPr algn="l">
              <a:defRPr sz="1200" b="0">
                <a:solidFill>
                  <a:srgbClr val="536779"/>
                </a:solidFill>
                <a:latin typeface="Noto Sans CJK KR"/>
                <a:ea typeface="Noto Sans CJK KR"/>
                <a:cs typeface="Noto Sans CJK KR"/>
              </a:defRPr>
            </a:lvl5pPr>
            <a:lvl6pPr algn="l">
              <a:defRPr sz="1200" b="0">
                <a:solidFill>
                  <a:srgbClr val="536779"/>
                </a:solidFill>
                <a:latin typeface="Noto Sans CJK KR"/>
                <a:ea typeface="Noto Sans CJK KR"/>
                <a:cs typeface="Noto Sans CJK KR"/>
              </a:defRPr>
            </a:lvl6pPr>
            <a:lvl7pPr algn="l">
              <a:defRPr sz="1200" b="0">
                <a:solidFill>
                  <a:srgbClr val="536779"/>
                </a:solidFill>
                <a:latin typeface="Noto Sans CJK KR"/>
                <a:ea typeface="Noto Sans CJK KR"/>
                <a:cs typeface="Noto Sans CJK KR"/>
              </a:defRPr>
            </a:lvl7pPr>
            <a:lvl8pPr algn="l">
              <a:defRPr sz="1200" b="0">
                <a:solidFill>
                  <a:srgbClr val="536779"/>
                </a:solidFill>
                <a:latin typeface="Noto Sans CJK KR"/>
                <a:ea typeface="Noto Sans CJK KR"/>
                <a:cs typeface="Noto Sans CJK KR"/>
              </a:defRPr>
            </a:lvl8pPr>
            <a:lvl9pPr algn="l">
              <a:defRPr sz="1200" b="0">
                <a:solidFill>
                  <a:srgbClr val="536779"/>
                </a:solidFill>
                <a:latin typeface="Noto Sans CJK KR"/>
                <a:ea typeface="Noto Sans CJK KR"/>
                <a:cs typeface="Noto Sans CJK KR"/>
              </a:defRPr>
            </a:lvl9pPr>
          </a:lstStyle>
          <a:p xmlns:a="http://schemas.openxmlformats.org/drawingml/2006/main">
            <a:pPr algn="l">
              <a:defRPr sz="1200" b="0">
                <a:solidFill>
                  <a:srgbClr val="536779"/>
                </a:solidFill>
                <a:latin typeface="Noto Sans CJK KR"/>
                <a:ea typeface="Noto Sans CJK KR"/>
                <a:cs typeface="Noto Sans CJK KR"/>
              </a:defRPr>
            </a:pPr>
            <a:r>
              <a:rPr sz="1200" b="0">
                <a:solidFill>
                  <a:srgbClr val="536779"/>
                </a:solidFill>
                <a:latin typeface="Noto Sans CJK KR"/>
                <a:ea typeface="Noto Sans CJK KR"/>
                <a:cs typeface="Noto Sans CJK KR"/>
              </a:rPr>
              <a:t>대표 모델군의 비유이며, 전체 목록·회사 간 성능 순위가 아닙니다.</a:t>
            </a:r>
          </a:p>
        </p:txBody>
      </p:sp>
      <p:sp>
        <p:nvSpPr>
          <p:cNvPr id="16" name="월급 문구">
            <a:extLst xmlns:a="http://schemas.openxmlformats.org/drawingml/2006/main">
              <a:ext uri="{FF2B5EF4-FFF2-40B4-BE49-F238E27FC236}">
                <a16:creationId xmlns:a16="http://schemas.microsoft.com/office/drawing/2014/main" id="{4FBD6395-DE5E-4CC5-9432-53B6E19962FA}"/>
              </a:ext>
            </a:extLst>
          </p:cNvPr>
          <p:cNvSpPr>
            <a:spLocks xmlns:a="http://schemas.openxmlformats.org/drawingml/2006/main" noGrp="1"/>
          </p:cNvSpPr>
          <p:nvPr/>
        </p:nvSpPr>
        <p:spPr>
          <a:xfrm xmlns:a="http://schemas.openxmlformats.org/drawingml/2006/main">
            <a:off x="8743950" y="5962650"/>
            <a:ext cx="2857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r">
              <a:defRPr sz="2400" b="1">
                <a:solidFill>
                  <a:srgbClr val="152A43"/>
                </a:solidFill>
                <a:latin typeface="Noto Sans CJK KR"/>
                <a:ea typeface="Noto Sans CJK KR"/>
                <a:cs typeface="Noto Sans CJK KR"/>
              </a:defRPr>
            </a:defPPr>
            <a:lvl1pPr algn="r">
              <a:defRPr sz="2400" b="1">
                <a:solidFill>
                  <a:srgbClr val="152A43"/>
                </a:solidFill>
                <a:latin typeface="Noto Sans CJK KR"/>
                <a:ea typeface="Noto Sans CJK KR"/>
                <a:cs typeface="Noto Sans CJK KR"/>
              </a:defRPr>
            </a:lvl1pPr>
            <a:lvl2pPr algn="r">
              <a:defRPr sz="2400" b="1">
                <a:solidFill>
                  <a:srgbClr val="152A43"/>
                </a:solidFill>
                <a:latin typeface="Noto Sans CJK KR"/>
                <a:ea typeface="Noto Sans CJK KR"/>
                <a:cs typeface="Noto Sans CJK KR"/>
              </a:defRPr>
            </a:lvl2pPr>
            <a:lvl3pPr algn="r">
              <a:defRPr sz="2400" b="1">
                <a:solidFill>
                  <a:srgbClr val="152A43"/>
                </a:solidFill>
                <a:latin typeface="Noto Sans CJK KR"/>
                <a:ea typeface="Noto Sans CJK KR"/>
                <a:cs typeface="Noto Sans CJK KR"/>
              </a:defRPr>
            </a:lvl3pPr>
            <a:lvl4pPr algn="r">
              <a:defRPr sz="2400" b="1">
                <a:solidFill>
                  <a:srgbClr val="152A43"/>
                </a:solidFill>
                <a:latin typeface="Noto Sans CJK KR"/>
                <a:ea typeface="Noto Sans CJK KR"/>
                <a:cs typeface="Noto Sans CJK KR"/>
              </a:defRPr>
            </a:lvl4pPr>
            <a:lvl5pPr algn="r">
              <a:defRPr sz="2400" b="1">
                <a:solidFill>
                  <a:srgbClr val="152A43"/>
                </a:solidFill>
                <a:latin typeface="Noto Sans CJK KR"/>
                <a:ea typeface="Noto Sans CJK KR"/>
                <a:cs typeface="Noto Sans CJK KR"/>
              </a:defRPr>
            </a:lvl5pPr>
            <a:lvl6pPr algn="r">
              <a:defRPr sz="2400" b="1">
                <a:solidFill>
                  <a:srgbClr val="152A43"/>
                </a:solidFill>
                <a:latin typeface="Noto Sans CJK KR"/>
                <a:ea typeface="Noto Sans CJK KR"/>
                <a:cs typeface="Noto Sans CJK KR"/>
              </a:defRPr>
            </a:lvl6pPr>
            <a:lvl7pPr algn="r">
              <a:defRPr sz="2400" b="1">
                <a:solidFill>
                  <a:srgbClr val="152A43"/>
                </a:solidFill>
                <a:latin typeface="Noto Sans CJK KR"/>
                <a:ea typeface="Noto Sans CJK KR"/>
                <a:cs typeface="Noto Sans CJK KR"/>
              </a:defRPr>
            </a:lvl7pPr>
            <a:lvl8pPr algn="r">
              <a:defRPr sz="2400" b="1">
                <a:solidFill>
                  <a:srgbClr val="152A43"/>
                </a:solidFill>
                <a:latin typeface="Noto Sans CJK KR"/>
                <a:ea typeface="Noto Sans CJK KR"/>
                <a:cs typeface="Noto Sans CJK KR"/>
              </a:defRPr>
            </a:lvl8pPr>
            <a:lvl9pPr algn="r">
              <a:defRPr sz="2400" b="1">
                <a:solidFill>
                  <a:srgbClr val="152A43"/>
                </a:solidFill>
                <a:latin typeface="Noto Sans CJK KR"/>
                <a:ea typeface="Noto Sans CJK KR"/>
                <a:cs typeface="Noto Sans CJK KR"/>
              </a:defRPr>
            </a:lvl9pPr>
          </a:lstStyle>
          <a:p xmlns:a="http://schemas.openxmlformats.org/drawingml/2006/main">
            <a:pPr algn="r">
              <a:defRPr sz="2400" b="1">
                <a:solidFill>
                  <a:srgbClr val="152A43"/>
                </a:solidFill>
                <a:latin typeface="Noto Sans CJK KR"/>
                <a:ea typeface="Noto Sans CJK KR"/>
                <a:cs typeface="Noto Sans CJK KR"/>
              </a:defRPr>
            </a:pPr>
            <a:r>
              <a:rPr sz="2400" b="1">
                <a:solidFill>
                  <a:srgbClr val="152A43"/>
                </a:solidFill>
                <a:latin typeface="Noto Sans CJK KR"/>
                <a:ea typeface="Noto Sans CJK KR"/>
                <a:cs typeface="Noto Sans CJK KR"/>
              </a:rPr>
              <a:t>월급도 달라요.</a:t>
            </a:r>
          </a:p>
        </p:txBody>
      </p:sp>
      <p:sp>
        <p:nvSpPr>
          <p:cNvPr id="17" name="강의 꼬리말">
            <a:extLst xmlns:a="http://schemas.openxmlformats.org/drawingml/2006/main">
              <a:ext uri="{FF2B5EF4-FFF2-40B4-BE49-F238E27FC236}">
                <a16:creationId xmlns:a16="http://schemas.microsoft.com/office/drawing/2014/main" id="{3D630A3E-9975-4DF8-8C55-2BFBC7921EBD}"/>
              </a:ext>
            </a:extLst>
          </p:cNvPr>
          <p:cNvSpPr>
            <a:spLocks xmlns:a="http://schemas.openxmlformats.org/drawingml/2006/main" noGrp="1"/>
          </p:cNvSpPr>
          <p:nvPr/>
        </p:nvSpPr>
        <p:spPr>
          <a:xfrm xmlns:a="http://schemas.openxmlformats.org/drawingml/2006/main">
            <a:off x="566642" y="6425565"/>
            <a:ext cx="3810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01" b="0">
                <a:solidFill>
                  <a:srgbClr val="78909F"/>
                </a:solidFill>
                <a:latin typeface="Noto Sans CJK KR"/>
                <a:ea typeface="Noto Sans CJK KR"/>
                <a:cs typeface="Noto Sans CJK KR"/>
              </a:defRPr>
            </a:defPPr>
            <a:lvl1pPr algn="l">
              <a:defRPr sz="1001" b="0">
                <a:solidFill>
                  <a:srgbClr val="78909F"/>
                </a:solidFill>
                <a:latin typeface="Noto Sans CJK KR"/>
                <a:ea typeface="Noto Sans CJK KR"/>
                <a:cs typeface="Noto Sans CJK KR"/>
              </a:defRPr>
            </a:lvl1pPr>
            <a:lvl2pPr algn="l">
              <a:defRPr sz="1001" b="0">
                <a:solidFill>
                  <a:srgbClr val="78909F"/>
                </a:solidFill>
                <a:latin typeface="Noto Sans CJK KR"/>
                <a:ea typeface="Noto Sans CJK KR"/>
                <a:cs typeface="Noto Sans CJK KR"/>
              </a:defRPr>
            </a:lvl2pPr>
            <a:lvl3pPr algn="l">
              <a:defRPr sz="1001" b="0">
                <a:solidFill>
                  <a:srgbClr val="78909F"/>
                </a:solidFill>
                <a:latin typeface="Noto Sans CJK KR"/>
                <a:ea typeface="Noto Sans CJK KR"/>
                <a:cs typeface="Noto Sans CJK KR"/>
              </a:defRPr>
            </a:lvl3pPr>
            <a:lvl4pPr algn="l">
              <a:defRPr sz="1001" b="0">
                <a:solidFill>
                  <a:srgbClr val="78909F"/>
                </a:solidFill>
                <a:latin typeface="Noto Sans CJK KR"/>
                <a:ea typeface="Noto Sans CJK KR"/>
                <a:cs typeface="Noto Sans CJK KR"/>
              </a:defRPr>
            </a:lvl4pPr>
            <a:lvl5pPr algn="l">
              <a:defRPr sz="1001" b="0">
                <a:solidFill>
                  <a:srgbClr val="78909F"/>
                </a:solidFill>
                <a:latin typeface="Noto Sans CJK KR"/>
                <a:ea typeface="Noto Sans CJK KR"/>
                <a:cs typeface="Noto Sans CJK KR"/>
              </a:defRPr>
            </a:lvl5pPr>
            <a:lvl6pPr algn="l">
              <a:defRPr sz="1001" b="0">
                <a:solidFill>
                  <a:srgbClr val="78909F"/>
                </a:solidFill>
                <a:latin typeface="Noto Sans CJK KR"/>
                <a:ea typeface="Noto Sans CJK KR"/>
                <a:cs typeface="Noto Sans CJK KR"/>
              </a:defRPr>
            </a:lvl6pPr>
            <a:lvl7pPr algn="l">
              <a:defRPr sz="1001" b="0">
                <a:solidFill>
                  <a:srgbClr val="78909F"/>
                </a:solidFill>
                <a:latin typeface="Noto Sans CJK KR"/>
                <a:ea typeface="Noto Sans CJK KR"/>
                <a:cs typeface="Noto Sans CJK KR"/>
              </a:defRPr>
            </a:lvl7pPr>
            <a:lvl8pPr algn="l">
              <a:defRPr sz="1001" b="0">
                <a:solidFill>
                  <a:srgbClr val="78909F"/>
                </a:solidFill>
                <a:latin typeface="Noto Sans CJK KR"/>
                <a:ea typeface="Noto Sans CJK KR"/>
                <a:cs typeface="Noto Sans CJK KR"/>
              </a:defRPr>
            </a:lvl8pPr>
            <a:lvl9pPr algn="l">
              <a:defRPr sz="1001" b="0">
                <a:solidFill>
                  <a:srgbClr val="78909F"/>
                </a:solidFill>
                <a:latin typeface="Noto Sans CJK KR"/>
                <a:ea typeface="Noto Sans CJK KR"/>
                <a:cs typeface="Noto Sans CJK KR"/>
              </a:defRPr>
            </a:lvl9pPr>
          </a:lstStyle>
          <a:p xmlns:a="http://schemas.openxmlformats.org/drawingml/2006/main">
            <a:pPr algn="l">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남해고등학교 AI 실무 연수 · 1일차</a:t>
            </a:r>
          </a:p>
        </p:txBody>
      </p:sp>
      <p:sp>
        <p:nvSpPr>
          <p:cNvPr id="18" name="슬라이드 번호">
            <a:extLst xmlns:a="http://schemas.openxmlformats.org/drawingml/2006/main">
              <a:ext uri="{FF2B5EF4-FFF2-40B4-BE49-F238E27FC236}">
                <a16:creationId xmlns:a16="http://schemas.microsoft.com/office/drawing/2014/main" id="{D30BDD18-0921-4534-8490-7C538BE655AF}"/>
              </a:ext>
            </a:extLst>
          </p:cNvPr>
          <p:cNvSpPr>
            <a:spLocks xmlns:a="http://schemas.openxmlformats.org/drawingml/2006/main" noGrp="1"/>
          </p:cNvSpPr>
          <p:nvPr/>
        </p:nvSpPr>
        <p:spPr>
          <a:xfrm xmlns:a="http://schemas.openxmlformats.org/drawingml/2006/main">
            <a:off x="11150537" y="6425565"/>
            <a:ext cx="6191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01" b="1">
                <a:solidFill>
                  <a:srgbClr val="78909F"/>
                </a:solidFill>
                <a:latin typeface="Noto Sans CJK KR"/>
                <a:ea typeface="Noto Sans CJK KR"/>
                <a:cs typeface="Noto Sans CJK KR"/>
              </a:defRPr>
            </a:defPPr>
            <a:lvl1pPr algn="l">
              <a:defRPr sz="1001" b="1">
                <a:solidFill>
                  <a:srgbClr val="78909F"/>
                </a:solidFill>
                <a:latin typeface="Noto Sans CJK KR"/>
                <a:ea typeface="Noto Sans CJK KR"/>
                <a:cs typeface="Noto Sans CJK KR"/>
              </a:defRPr>
            </a:lvl1pPr>
            <a:lvl2pPr algn="l">
              <a:defRPr sz="1001" b="1">
                <a:solidFill>
                  <a:srgbClr val="78909F"/>
                </a:solidFill>
                <a:latin typeface="Noto Sans CJK KR"/>
                <a:ea typeface="Noto Sans CJK KR"/>
                <a:cs typeface="Noto Sans CJK KR"/>
              </a:defRPr>
            </a:lvl2pPr>
            <a:lvl3pPr algn="l">
              <a:defRPr sz="1001" b="1">
                <a:solidFill>
                  <a:srgbClr val="78909F"/>
                </a:solidFill>
                <a:latin typeface="Noto Sans CJK KR"/>
                <a:ea typeface="Noto Sans CJK KR"/>
                <a:cs typeface="Noto Sans CJK KR"/>
              </a:defRPr>
            </a:lvl3pPr>
            <a:lvl4pPr algn="l">
              <a:defRPr sz="1001" b="1">
                <a:solidFill>
                  <a:srgbClr val="78909F"/>
                </a:solidFill>
                <a:latin typeface="Noto Sans CJK KR"/>
                <a:ea typeface="Noto Sans CJK KR"/>
                <a:cs typeface="Noto Sans CJK KR"/>
              </a:defRPr>
            </a:lvl4pPr>
            <a:lvl5pPr algn="l">
              <a:defRPr sz="1001" b="1">
                <a:solidFill>
                  <a:srgbClr val="78909F"/>
                </a:solidFill>
                <a:latin typeface="Noto Sans CJK KR"/>
                <a:ea typeface="Noto Sans CJK KR"/>
                <a:cs typeface="Noto Sans CJK KR"/>
              </a:defRPr>
            </a:lvl5pPr>
            <a:lvl6pPr algn="l">
              <a:defRPr sz="1001" b="1">
                <a:solidFill>
                  <a:srgbClr val="78909F"/>
                </a:solidFill>
                <a:latin typeface="Noto Sans CJK KR"/>
                <a:ea typeface="Noto Sans CJK KR"/>
                <a:cs typeface="Noto Sans CJK KR"/>
              </a:defRPr>
            </a:lvl6pPr>
            <a:lvl7pPr algn="l">
              <a:defRPr sz="1001" b="1">
                <a:solidFill>
                  <a:srgbClr val="78909F"/>
                </a:solidFill>
                <a:latin typeface="Noto Sans CJK KR"/>
                <a:ea typeface="Noto Sans CJK KR"/>
                <a:cs typeface="Noto Sans CJK KR"/>
              </a:defRPr>
            </a:lvl7pPr>
            <a:lvl8pPr algn="l">
              <a:defRPr sz="1001" b="1">
                <a:solidFill>
                  <a:srgbClr val="78909F"/>
                </a:solidFill>
                <a:latin typeface="Noto Sans CJK KR"/>
                <a:ea typeface="Noto Sans CJK KR"/>
                <a:cs typeface="Noto Sans CJK KR"/>
              </a:defRPr>
            </a:lvl8pPr>
            <a:lvl9pPr algn="l">
              <a:defRPr sz="1001" b="1">
                <a:solidFill>
                  <a:srgbClr val="78909F"/>
                </a:solidFill>
                <a:latin typeface="Noto Sans CJK KR"/>
                <a:ea typeface="Noto Sans CJK KR"/>
                <a:cs typeface="Noto Sans CJK KR"/>
              </a:defRPr>
            </a:lvl9pPr>
          </a:lstStyle>
          <a:p xmlns:a="http://schemas.openxmlformats.org/drawingml/2006/main">
            <a:pPr algn="l">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06  /  24</a:t>
            </a:r>
          </a:p>
        </p:txBody>
      </p:sp>
    </p:spTree>
    <p:extLst>
      <p:ext uri="{BB962C8B-B14F-4D97-AF65-F5344CB8AC3E}">
        <p14:creationId xmlns:p14="http://schemas.microsoft.com/office/powerpoint/2010/main" val="83329774"/>
      </p:ext>
    </p:extLst>
  </p:cSld>
</p:sld>
</file>

<file path=ppt/slides/slide7.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4" name="강의 구간">
            <a:extLst xmlns:a="http://schemas.openxmlformats.org/drawingml/2006/main">
              <a:ext uri="{FF2B5EF4-FFF2-40B4-BE49-F238E27FC236}">
                <a16:creationId xmlns:a16="http://schemas.microsoft.com/office/drawing/2014/main" id="{A10A23BC-9526-46DE-8C99-325900A5DF83}"/>
              </a:ext>
            </a:extLst>
          </p:cNvPr>
          <p:cNvSpPr>
            <a:spLocks xmlns:a="http://schemas.openxmlformats.org/drawingml/2006/main" noGrp="1"/>
          </p:cNvSpPr>
          <p:nvPr/>
        </p:nvSpPr>
        <p:spPr>
          <a:xfrm xmlns:a="http://schemas.openxmlformats.org/drawingml/2006/main">
            <a:off x="647700" y="33337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1일차(1·2차시) · 학교 AI 업무 첫걸음</a:t>
            </a:r>
          </a:p>
        </p:txBody>
      </p:sp>
      <p:sp>
        <p:nvSpPr>
          <p:cNvPr id="2" name="제목">
            <a:extLst xmlns:a="http://schemas.openxmlformats.org/drawingml/2006/main">
              <a:ext uri="{FF2B5EF4-FFF2-40B4-BE49-F238E27FC236}">
                <a16:creationId xmlns:a16="http://schemas.microsoft.com/office/drawing/2014/main" id="{82AF0F14-7E68-4986-90CC-617CED977AC2}"/>
              </a:ext>
            </a:extLst>
          </p:cNvPr>
          <p:cNvSpPr>
            <a:spLocks xmlns:a="http://schemas.openxmlformats.org/drawingml/2006/main" noGrp="1"/>
          </p:cNvSpPr>
          <p:nvPr/>
        </p:nvSpPr>
        <p:spPr>
          <a:xfrm xmlns:a="http://schemas.openxmlformats.org/drawingml/2006/main">
            <a:off x="647700" y="876300"/>
            <a:ext cx="10896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AI·생성형 AI·모델·LLM</a:t>
            </a:r>
          </a:p>
        </p:txBody>
      </p:sp>
      <p:sp>
        <p:nvSpPr>
          <p:cNvPr id="3" name="핵심 설명">
            <a:extLst xmlns:a="http://schemas.openxmlformats.org/drawingml/2006/main">
              <a:ext uri="{FF2B5EF4-FFF2-40B4-BE49-F238E27FC236}">
                <a16:creationId xmlns:a16="http://schemas.microsoft.com/office/drawing/2014/main" id="{1A010B1A-C140-432F-97B7-3FB6234EBB9B}"/>
              </a:ext>
            </a:extLst>
          </p:cNvPr>
          <p:cNvSpPr>
            <a:spLocks xmlns:a="http://schemas.openxmlformats.org/drawingml/2006/main" noGrp="1"/>
          </p:cNvSpPr>
          <p:nvPr/>
        </p:nvSpPr>
        <p:spPr>
          <a:xfrm xmlns:a="http://schemas.openxmlformats.org/drawingml/2006/main">
            <a:off x="723900" y="1790700"/>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250" b="1">
                <a:solidFill>
                  <a:srgbClr val="147E6D"/>
                </a:solidFill>
                <a:latin typeface="Noto Sans CJK KR"/>
                <a:ea typeface="Noto Sans CJK KR"/>
                <a:cs typeface="Noto Sans CJK KR"/>
              </a:defRPr>
            </a:defPPr>
            <a:lvl1pPr algn="l">
              <a:defRPr sz="2250" b="1">
                <a:solidFill>
                  <a:srgbClr val="147E6D"/>
                </a:solidFill>
                <a:latin typeface="Noto Sans CJK KR"/>
                <a:ea typeface="Noto Sans CJK KR"/>
                <a:cs typeface="Noto Sans CJK KR"/>
              </a:defRPr>
            </a:lvl1pPr>
            <a:lvl2pPr algn="l">
              <a:defRPr sz="2250" b="1">
                <a:solidFill>
                  <a:srgbClr val="147E6D"/>
                </a:solidFill>
                <a:latin typeface="Noto Sans CJK KR"/>
                <a:ea typeface="Noto Sans CJK KR"/>
                <a:cs typeface="Noto Sans CJK KR"/>
              </a:defRPr>
            </a:lvl2pPr>
            <a:lvl3pPr algn="l">
              <a:defRPr sz="2250" b="1">
                <a:solidFill>
                  <a:srgbClr val="147E6D"/>
                </a:solidFill>
                <a:latin typeface="Noto Sans CJK KR"/>
                <a:ea typeface="Noto Sans CJK KR"/>
                <a:cs typeface="Noto Sans CJK KR"/>
              </a:defRPr>
            </a:lvl3pPr>
            <a:lvl4pPr algn="l">
              <a:defRPr sz="2250" b="1">
                <a:solidFill>
                  <a:srgbClr val="147E6D"/>
                </a:solidFill>
                <a:latin typeface="Noto Sans CJK KR"/>
                <a:ea typeface="Noto Sans CJK KR"/>
                <a:cs typeface="Noto Sans CJK KR"/>
              </a:defRPr>
            </a:lvl4pPr>
            <a:lvl5pPr algn="l">
              <a:defRPr sz="2250" b="1">
                <a:solidFill>
                  <a:srgbClr val="147E6D"/>
                </a:solidFill>
                <a:latin typeface="Noto Sans CJK KR"/>
                <a:ea typeface="Noto Sans CJK KR"/>
                <a:cs typeface="Noto Sans CJK KR"/>
              </a:defRPr>
            </a:lvl5pPr>
            <a:lvl6pPr algn="l">
              <a:defRPr sz="2250" b="1">
                <a:solidFill>
                  <a:srgbClr val="147E6D"/>
                </a:solidFill>
                <a:latin typeface="Noto Sans CJK KR"/>
                <a:ea typeface="Noto Sans CJK KR"/>
                <a:cs typeface="Noto Sans CJK KR"/>
              </a:defRPr>
            </a:lvl6pPr>
            <a:lvl7pPr algn="l">
              <a:defRPr sz="2250" b="1">
                <a:solidFill>
                  <a:srgbClr val="147E6D"/>
                </a:solidFill>
                <a:latin typeface="Noto Sans CJK KR"/>
                <a:ea typeface="Noto Sans CJK KR"/>
                <a:cs typeface="Noto Sans CJK KR"/>
              </a:defRPr>
            </a:lvl7pPr>
            <a:lvl8pPr algn="l">
              <a:defRPr sz="2250" b="1">
                <a:solidFill>
                  <a:srgbClr val="147E6D"/>
                </a:solidFill>
                <a:latin typeface="Noto Sans CJK KR"/>
                <a:ea typeface="Noto Sans CJK KR"/>
                <a:cs typeface="Noto Sans CJK KR"/>
              </a:defRPr>
            </a:lvl8pPr>
            <a:lvl9pPr algn="l">
              <a:defRPr sz="2250" b="1">
                <a:solidFill>
                  <a:srgbClr val="147E6D"/>
                </a:solidFill>
                <a:latin typeface="Noto Sans CJK KR"/>
                <a:ea typeface="Noto Sans CJK KR"/>
                <a:cs typeface="Noto Sans CJK KR"/>
              </a:defRPr>
            </a:lvl9pPr>
          </a:lstStyle>
          <a:p xmlns:a="http://schemas.openxmlformats.org/drawingml/2006/main">
            <a:pPr algn="l">
              <a:defRPr sz="2250" b="1">
                <a:solidFill>
                  <a:srgbClr val="147E6D"/>
                </a:solidFill>
                <a:latin typeface="Noto Sans CJK KR"/>
                <a:ea typeface="Noto Sans CJK KR"/>
                <a:cs typeface="Noto Sans CJK KR"/>
              </a:defRPr>
            </a:pPr>
            <a:r>
              <a:rPr sz="2250" b="1">
                <a:solidFill>
                  <a:srgbClr val="147E6D"/>
                </a:solidFill>
                <a:latin typeface="Noto Sans CJK KR"/>
                <a:ea typeface="Noto Sans CJK KR"/>
                <a:cs typeface="Noto Sans CJK KR"/>
              </a:rPr>
              <a:t>서로 다른 수준의 말입니다</a:t>
            </a:r>
          </a:p>
        </p:txBody>
      </p:sp>
      <p:sp>
        <p:nvSpPr>
          <p:cNvPr id="4" name="항목 0">
            <a:extLst xmlns:a="http://schemas.openxmlformats.org/drawingml/2006/main">
              <a:ext uri="{FF2B5EF4-FFF2-40B4-BE49-F238E27FC236}">
                <a16:creationId xmlns:a16="http://schemas.microsoft.com/office/drawing/2014/main" id="{54DA5BAF-8D50-47B6-B643-48F3DB6E7F3B}"/>
              </a:ext>
            </a:extLst>
          </p:cNvPr>
          <p:cNvSpPr>
            <a:spLocks xmlns:a="http://schemas.openxmlformats.org/drawingml/2006/main" noGrp="1"/>
          </p:cNvSpPr>
          <p:nvPr/>
        </p:nvSpPr>
        <p:spPr>
          <a:xfrm xmlns:a="http://schemas.openxmlformats.org/drawingml/2006/main">
            <a:off x="742950" y="26479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AI</a:t>
            </a:r>
          </a:p>
        </p:txBody>
      </p:sp>
      <p:sp>
        <p:nvSpPr>
          <p:cNvPr id="5" name="내용 0">
            <a:extLst xmlns:a="http://schemas.openxmlformats.org/drawingml/2006/main">
              <a:ext uri="{FF2B5EF4-FFF2-40B4-BE49-F238E27FC236}">
                <a16:creationId xmlns:a16="http://schemas.microsoft.com/office/drawing/2014/main" id="{A6D9E6BD-4CE8-4ADF-B959-BF25F936E761}"/>
              </a:ext>
            </a:extLst>
          </p:cNvPr>
          <p:cNvSpPr>
            <a:spLocks xmlns:a="http://schemas.openxmlformats.org/drawingml/2006/main" noGrp="1"/>
          </p:cNvSpPr>
          <p:nvPr/>
        </p:nvSpPr>
        <p:spPr>
          <a:xfrm xmlns:a="http://schemas.openxmlformats.org/drawingml/2006/main">
            <a:off x="2533650" y="26479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인식·예측·판단 등을 다루는 기술의 큰 범주</a:t>
            </a:r>
          </a:p>
        </p:txBody>
      </p:sp>
      <p:sp>
        <p:nvSpPr>
          <p:cNvPr id="6" name="항목 1">
            <a:extLst xmlns:a="http://schemas.openxmlformats.org/drawingml/2006/main">
              <a:ext uri="{FF2B5EF4-FFF2-40B4-BE49-F238E27FC236}">
                <a16:creationId xmlns:a16="http://schemas.microsoft.com/office/drawing/2014/main" id="{664963F3-E7EC-4E4E-9C7A-127A8AC7DB2A}"/>
              </a:ext>
            </a:extLst>
          </p:cNvPr>
          <p:cNvSpPr>
            <a:spLocks xmlns:a="http://schemas.openxmlformats.org/drawingml/2006/main" noGrp="1"/>
          </p:cNvSpPr>
          <p:nvPr/>
        </p:nvSpPr>
        <p:spPr>
          <a:xfrm xmlns:a="http://schemas.openxmlformats.org/drawingml/2006/main">
            <a:off x="742950" y="354330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생성형 AI</a:t>
            </a:r>
          </a:p>
        </p:txBody>
      </p:sp>
      <p:sp>
        <p:nvSpPr>
          <p:cNvPr id="7" name="내용 1">
            <a:extLst xmlns:a="http://schemas.openxmlformats.org/drawingml/2006/main">
              <a:ext uri="{FF2B5EF4-FFF2-40B4-BE49-F238E27FC236}">
                <a16:creationId xmlns:a16="http://schemas.microsoft.com/office/drawing/2014/main" id="{CCFDAFD6-5B16-4478-83B9-279E66CEBC0C}"/>
              </a:ext>
            </a:extLst>
          </p:cNvPr>
          <p:cNvSpPr>
            <a:spLocks xmlns:a="http://schemas.openxmlformats.org/drawingml/2006/main" noGrp="1"/>
          </p:cNvSpPr>
          <p:nvPr/>
        </p:nvSpPr>
        <p:spPr>
          <a:xfrm xmlns:a="http://schemas.openxmlformats.org/drawingml/2006/main">
            <a:off x="2533650" y="354330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글·그림·음성·코드 같은 새 콘텐츠를 생성</a:t>
            </a:r>
          </a:p>
        </p:txBody>
      </p:sp>
      <p:sp>
        <p:nvSpPr>
          <p:cNvPr id="8" name="항목 2">
            <a:extLst xmlns:a="http://schemas.openxmlformats.org/drawingml/2006/main">
              <a:ext uri="{FF2B5EF4-FFF2-40B4-BE49-F238E27FC236}">
                <a16:creationId xmlns:a16="http://schemas.microsoft.com/office/drawing/2014/main" id="{EB482910-BDD2-41DB-A2D0-008F90F9CFC9}"/>
              </a:ext>
            </a:extLst>
          </p:cNvPr>
          <p:cNvSpPr>
            <a:spLocks xmlns:a="http://schemas.openxmlformats.org/drawingml/2006/main" noGrp="1"/>
          </p:cNvSpPr>
          <p:nvPr/>
        </p:nvSpPr>
        <p:spPr>
          <a:xfrm xmlns:a="http://schemas.openxmlformats.org/drawingml/2006/main">
            <a:off x="742950" y="44386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모델·LLM</a:t>
            </a:r>
          </a:p>
        </p:txBody>
      </p:sp>
      <p:sp>
        <p:nvSpPr>
          <p:cNvPr id="9" name="내용 2">
            <a:extLst xmlns:a="http://schemas.openxmlformats.org/drawingml/2006/main">
              <a:ext uri="{FF2B5EF4-FFF2-40B4-BE49-F238E27FC236}">
                <a16:creationId xmlns:a16="http://schemas.microsoft.com/office/drawing/2014/main" id="{9ABB8CDB-6734-43D0-8AC1-430E560124D5}"/>
              </a:ext>
            </a:extLst>
          </p:cNvPr>
          <p:cNvSpPr>
            <a:spLocks xmlns:a="http://schemas.openxmlformats.org/drawingml/2006/main" noGrp="1"/>
          </p:cNvSpPr>
          <p:nvPr/>
        </p:nvSpPr>
        <p:spPr>
          <a:xfrm xmlns:a="http://schemas.openxmlformats.org/drawingml/2006/main">
            <a:off x="2533650" y="44386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모델은 학습한 시스템, LLM은 대규모 언어 모델</a:t>
            </a:r>
          </a:p>
        </p:txBody>
      </p:sp>
      <p:pic>
        <p:nvPicPr>
          <p:cNvPr id="10" name="">
            <a:extLst xmlns:a="http://schemas.openxmlformats.org/drawingml/2006/main">
              <a:ext uri="{FF2B5EF4-FFF2-40B4-BE49-F238E27FC236}">
                <a16:creationId xmlns:a16="http://schemas.microsoft.com/office/drawing/2014/main" id="{22B46958-06F9-4D77-8BC9-5E6B1263B611}"/>
              </a:ext>
            </a:extLst>
          </p:cNvPr>
          <p:cNvPicPr>
            <a:picLocks xmlns:a="http://schemas.openxmlformats.org/drawingml/2006/main" noChangeAspect="1"/>
          </p:cNvPicPr>
          <p:nvPr/>
        </p:nvPicPr>
        <p:blipFill>
          <a:blip xmlns:r="http://schemas.openxmlformats.org/officeDocument/2006/relationships" xmlns:a="http://schemas.openxmlformats.org/drawingml/2006/main" r:embed="R5308c1cb43474b0e"/>
          <a:stretch xmlns:a="http://schemas.openxmlformats.org/drawingml/2006/main"/>
        </p:blipFill>
        <p:spPr>
          <a:xfrm xmlns:a="http://schemas.openxmlformats.org/drawingml/2006/main">
            <a:off x="9163050" y="3067050"/>
            <a:ext cx="2476500" cy="2476500"/>
          </a:xfrm>
          <a:prstGeom xmlns:a="http://schemas.openxmlformats.org/drawingml/2006/main" prst="rect">
            <a:avLst/>
          </a:prstGeom>
        </p:spPr>
      </p:pic>
      <p:sp>
        <p:nvSpPr>
          <p:cNvPr id="11" name="확인할 점">
            <a:extLst xmlns:a="http://schemas.openxmlformats.org/drawingml/2006/main">
              <a:ext uri="{FF2B5EF4-FFF2-40B4-BE49-F238E27FC236}">
                <a16:creationId xmlns:a16="http://schemas.microsoft.com/office/drawing/2014/main" id="{55133341-B2B1-431F-8280-4C4B1BFBC4F3}"/>
              </a:ext>
            </a:extLst>
          </p:cNvPr>
          <p:cNvSpPr>
            <a:spLocks xmlns:a="http://schemas.openxmlformats.org/drawingml/2006/main" noGrp="1"/>
          </p:cNvSpPr>
          <p:nvPr/>
        </p:nvSpPr>
        <p:spPr>
          <a:xfrm xmlns:a="http://schemas.openxmlformats.org/drawingml/2006/main">
            <a:off x="723900" y="61912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행사 소개문을 만들어 달라는 요청은 생성형 AI 활용입니다</a:t>
            </a:r>
          </a:p>
        </p:txBody>
      </p:sp>
      <p:sp>
        <p:nvSpPr>
          <p:cNvPr id="12" name="꼬리말">
            <a:extLst xmlns:a="http://schemas.openxmlformats.org/drawingml/2006/main">
              <a:ext uri="{FF2B5EF4-FFF2-40B4-BE49-F238E27FC236}">
                <a16:creationId xmlns:a16="http://schemas.microsoft.com/office/drawing/2014/main" id="{E2B7947A-EFBA-4A5E-AC10-C74FE1135A56}"/>
              </a:ext>
            </a:extLst>
          </p:cNvPr>
          <p:cNvSpPr>
            <a:spLocks xmlns:a="http://schemas.openxmlformats.org/drawingml/2006/main" noGrp="1"/>
          </p:cNvSpPr>
          <p:nvPr/>
        </p:nvSpPr>
        <p:spPr>
          <a:xfrm xmlns:a="http://schemas.openxmlformats.org/drawingml/2006/main">
            <a:off x="666750" y="6591300"/>
            <a:ext cx="10001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1일차</a:t>
            </a:r>
          </a:p>
        </p:txBody>
      </p:sp>
      <p:sp>
        <p:nvSpPr>
          <p:cNvPr id="13" name="쪽 번호">
            <a:extLst xmlns:a="http://schemas.openxmlformats.org/drawingml/2006/main">
              <a:ext uri="{FF2B5EF4-FFF2-40B4-BE49-F238E27FC236}">
                <a16:creationId xmlns:a16="http://schemas.microsoft.com/office/drawing/2014/main" id="{9017FBC1-C1A3-4ED1-BF55-66ED1568F964}"/>
              </a:ext>
            </a:extLst>
          </p:cNvPr>
          <p:cNvSpPr>
            <a:spLocks xmlns:a="http://schemas.openxmlformats.org/drawingml/2006/main" noGrp="1"/>
          </p:cNvSpPr>
          <p:nvPr/>
        </p:nvSpPr>
        <p:spPr>
          <a:xfrm xmlns:a="http://schemas.openxmlformats.org/drawingml/2006/main">
            <a:off x="10810875" y="6543675"/>
            <a:ext cx="1047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07 / 24</a:t>
            </a:r>
          </a:p>
        </p:txBody>
      </p:sp>
    </p:spTree>
    <p:extLst>
      <p:ext uri="{BB962C8B-B14F-4D97-AF65-F5344CB8AC3E}">
        <p14:creationId xmlns:p14="http://schemas.microsoft.com/office/powerpoint/2010/main" val="1446849784"/>
      </p:ext>
    </p:extLst>
  </p:cSld>
</p:sld>
</file>

<file path=ppt/slides/slide8.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4" name="강의 구간">
            <a:extLst xmlns:a="http://schemas.openxmlformats.org/drawingml/2006/main">
              <a:ext uri="{FF2B5EF4-FFF2-40B4-BE49-F238E27FC236}">
                <a16:creationId xmlns:a16="http://schemas.microsoft.com/office/drawing/2014/main" id="{F7C01D53-B25D-432D-A4ED-CC2C9A14083C}"/>
              </a:ext>
            </a:extLst>
          </p:cNvPr>
          <p:cNvSpPr>
            <a:spLocks xmlns:a="http://schemas.openxmlformats.org/drawingml/2006/main" noGrp="1"/>
          </p:cNvSpPr>
          <p:nvPr/>
        </p:nvSpPr>
        <p:spPr>
          <a:xfrm xmlns:a="http://schemas.openxmlformats.org/drawingml/2006/main">
            <a:off x="647700" y="33337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1일차(1·2차시) · 학교 AI 업무 첫걸음</a:t>
            </a:r>
          </a:p>
        </p:txBody>
      </p:sp>
      <p:sp>
        <p:nvSpPr>
          <p:cNvPr id="2" name="제목">
            <a:extLst xmlns:a="http://schemas.openxmlformats.org/drawingml/2006/main">
              <a:ext uri="{FF2B5EF4-FFF2-40B4-BE49-F238E27FC236}">
                <a16:creationId xmlns:a16="http://schemas.microsoft.com/office/drawing/2014/main" id="{D4C3F7DC-5636-4FA1-934C-335637E282D4}"/>
              </a:ext>
            </a:extLst>
          </p:cNvPr>
          <p:cNvSpPr>
            <a:spLocks xmlns:a="http://schemas.openxmlformats.org/drawingml/2006/main" noGrp="1"/>
          </p:cNvSpPr>
          <p:nvPr/>
        </p:nvSpPr>
        <p:spPr>
          <a:xfrm xmlns:a="http://schemas.openxmlformats.org/drawingml/2006/main">
            <a:off x="647700" y="876300"/>
            <a:ext cx="10896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교사의 하루에 AI를 쓰는 이유</a:t>
            </a:r>
          </a:p>
        </p:txBody>
      </p:sp>
      <p:sp>
        <p:nvSpPr>
          <p:cNvPr id="3" name="핵심 설명">
            <a:extLst xmlns:a="http://schemas.openxmlformats.org/drawingml/2006/main">
              <a:ext uri="{FF2B5EF4-FFF2-40B4-BE49-F238E27FC236}">
                <a16:creationId xmlns:a16="http://schemas.microsoft.com/office/drawing/2014/main" id="{7DB65B92-515C-4D25-9BA6-0AE9471A5B61}"/>
              </a:ext>
            </a:extLst>
          </p:cNvPr>
          <p:cNvSpPr>
            <a:spLocks xmlns:a="http://schemas.openxmlformats.org/drawingml/2006/main" noGrp="1"/>
          </p:cNvSpPr>
          <p:nvPr/>
        </p:nvSpPr>
        <p:spPr>
          <a:xfrm xmlns:a="http://schemas.openxmlformats.org/drawingml/2006/main">
            <a:off x="723900" y="1790700"/>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250" b="1">
                <a:solidFill>
                  <a:srgbClr val="147E6D"/>
                </a:solidFill>
                <a:latin typeface="Noto Sans CJK KR"/>
                <a:ea typeface="Noto Sans CJK KR"/>
                <a:cs typeface="Noto Sans CJK KR"/>
              </a:defRPr>
            </a:defPPr>
            <a:lvl1pPr algn="l">
              <a:defRPr sz="2250" b="1">
                <a:solidFill>
                  <a:srgbClr val="147E6D"/>
                </a:solidFill>
                <a:latin typeface="Noto Sans CJK KR"/>
                <a:ea typeface="Noto Sans CJK KR"/>
                <a:cs typeface="Noto Sans CJK KR"/>
              </a:defRPr>
            </a:lvl1pPr>
            <a:lvl2pPr algn="l">
              <a:defRPr sz="2250" b="1">
                <a:solidFill>
                  <a:srgbClr val="147E6D"/>
                </a:solidFill>
                <a:latin typeface="Noto Sans CJK KR"/>
                <a:ea typeface="Noto Sans CJK KR"/>
                <a:cs typeface="Noto Sans CJK KR"/>
              </a:defRPr>
            </a:lvl2pPr>
            <a:lvl3pPr algn="l">
              <a:defRPr sz="2250" b="1">
                <a:solidFill>
                  <a:srgbClr val="147E6D"/>
                </a:solidFill>
                <a:latin typeface="Noto Sans CJK KR"/>
                <a:ea typeface="Noto Sans CJK KR"/>
                <a:cs typeface="Noto Sans CJK KR"/>
              </a:defRPr>
            </a:lvl3pPr>
            <a:lvl4pPr algn="l">
              <a:defRPr sz="2250" b="1">
                <a:solidFill>
                  <a:srgbClr val="147E6D"/>
                </a:solidFill>
                <a:latin typeface="Noto Sans CJK KR"/>
                <a:ea typeface="Noto Sans CJK KR"/>
                <a:cs typeface="Noto Sans CJK KR"/>
              </a:defRPr>
            </a:lvl4pPr>
            <a:lvl5pPr algn="l">
              <a:defRPr sz="2250" b="1">
                <a:solidFill>
                  <a:srgbClr val="147E6D"/>
                </a:solidFill>
                <a:latin typeface="Noto Sans CJK KR"/>
                <a:ea typeface="Noto Sans CJK KR"/>
                <a:cs typeface="Noto Sans CJK KR"/>
              </a:defRPr>
            </a:lvl5pPr>
            <a:lvl6pPr algn="l">
              <a:defRPr sz="2250" b="1">
                <a:solidFill>
                  <a:srgbClr val="147E6D"/>
                </a:solidFill>
                <a:latin typeface="Noto Sans CJK KR"/>
                <a:ea typeface="Noto Sans CJK KR"/>
                <a:cs typeface="Noto Sans CJK KR"/>
              </a:defRPr>
            </a:lvl6pPr>
            <a:lvl7pPr algn="l">
              <a:defRPr sz="2250" b="1">
                <a:solidFill>
                  <a:srgbClr val="147E6D"/>
                </a:solidFill>
                <a:latin typeface="Noto Sans CJK KR"/>
                <a:ea typeface="Noto Sans CJK KR"/>
                <a:cs typeface="Noto Sans CJK KR"/>
              </a:defRPr>
            </a:lvl7pPr>
            <a:lvl8pPr algn="l">
              <a:defRPr sz="2250" b="1">
                <a:solidFill>
                  <a:srgbClr val="147E6D"/>
                </a:solidFill>
                <a:latin typeface="Noto Sans CJK KR"/>
                <a:ea typeface="Noto Sans CJK KR"/>
                <a:cs typeface="Noto Sans CJK KR"/>
              </a:defRPr>
            </a:lvl8pPr>
            <a:lvl9pPr algn="l">
              <a:defRPr sz="2250" b="1">
                <a:solidFill>
                  <a:srgbClr val="147E6D"/>
                </a:solidFill>
                <a:latin typeface="Noto Sans CJK KR"/>
                <a:ea typeface="Noto Sans CJK KR"/>
                <a:cs typeface="Noto Sans CJK KR"/>
              </a:defRPr>
            </a:lvl9pPr>
          </a:lstStyle>
          <a:p xmlns:a="http://schemas.openxmlformats.org/drawingml/2006/main">
            <a:pPr algn="l">
              <a:defRPr sz="2250" b="1">
                <a:solidFill>
                  <a:srgbClr val="147E6D"/>
                </a:solidFill>
                <a:latin typeface="Noto Sans CJK KR"/>
                <a:ea typeface="Noto Sans CJK KR"/>
                <a:cs typeface="Noto Sans CJK KR"/>
              </a:defRPr>
            </a:pPr>
            <a:r>
              <a:rPr sz="2250" b="1">
                <a:solidFill>
                  <a:srgbClr val="147E6D"/>
                </a:solidFill>
                <a:latin typeface="Noto Sans CJK KR"/>
                <a:ea typeface="Noto Sans CJK KR"/>
                <a:cs typeface="Noto Sans CJK KR"/>
              </a:rPr>
              <a:t>자료 초안을 줄이고, 학생을 살피는 시간을 늘립니다</a:t>
            </a:r>
          </a:p>
        </p:txBody>
      </p:sp>
      <p:sp>
        <p:nvSpPr>
          <p:cNvPr id="4" name="항목 0">
            <a:extLst xmlns:a="http://schemas.openxmlformats.org/drawingml/2006/main">
              <a:ext uri="{FF2B5EF4-FFF2-40B4-BE49-F238E27FC236}">
                <a16:creationId xmlns:a16="http://schemas.microsoft.com/office/drawing/2014/main" id="{96CD203A-5EAF-429C-9102-152B824DB867}"/>
              </a:ext>
            </a:extLst>
          </p:cNvPr>
          <p:cNvSpPr>
            <a:spLocks xmlns:a="http://schemas.openxmlformats.org/drawingml/2006/main" noGrp="1"/>
          </p:cNvSpPr>
          <p:nvPr/>
        </p:nvSpPr>
        <p:spPr>
          <a:xfrm xmlns:a="http://schemas.openxmlformats.org/drawingml/2006/main">
            <a:off x="742950" y="26479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기획</a:t>
            </a:r>
          </a:p>
        </p:txBody>
      </p:sp>
      <p:sp>
        <p:nvSpPr>
          <p:cNvPr id="5" name="내용 0">
            <a:extLst xmlns:a="http://schemas.openxmlformats.org/drawingml/2006/main">
              <a:ext uri="{FF2B5EF4-FFF2-40B4-BE49-F238E27FC236}">
                <a16:creationId xmlns:a16="http://schemas.microsoft.com/office/drawing/2014/main" id="{83AA5685-5009-471A-9CA4-0919027FBD64}"/>
              </a:ext>
            </a:extLst>
          </p:cNvPr>
          <p:cNvSpPr>
            <a:spLocks xmlns:a="http://schemas.openxmlformats.org/drawingml/2006/main" noGrp="1"/>
          </p:cNvSpPr>
          <p:nvPr/>
        </p:nvSpPr>
        <p:spPr>
          <a:xfrm xmlns:a="http://schemas.openxmlformats.org/drawingml/2006/main">
            <a:off x="2533650" y="26479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수업·동아리 활동 아이디어를 여러 방향으로</a:t>
            </a:r>
          </a:p>
        </p:txBody>
      </p:sp>
      <p:sp>
        <p:nvSpPr>
          <p:cNvPr id="6" name="항목 1">
            <a:extLst xmlns:a="http://schemas.openxmlformats.org/drawingml/2006/main">
              <a:ext uri="{FF2B5EF4-FFF2-40B4-BE49-F238E27FC236}">
                <a16:creationId xmlns:a16="http://schemas.microsoft.com/office/drawing/2014/main" id="{084B559F-EDD8-47C6-95B6-A29A912E11F6}"/>
              </a:ext>
            </a:extLst>
          </p:cNvPr>
          <p:cNvSpPr>
            <a:spLocks xmlns:a="http://schemas.openxmlformats.org/drawingml/2006/main" noGrp="1"/>
          </p:cNvSpPr>
          <p:nvPr/>
        </p:nvSpPr>
        <p:spPr>
          <a:xfrm xmlns:a="http://schemas.openxmlformats.org/drawingml/2006/main">
            <a:off x="742950" y="354330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동아리 신청 안내</a:t>
            </a:r>
          </a:p>
        </p:txBody>
      </p:sp>
      <p:sp>
        <p:nvSpPr>
          <p:cNvPr id="7" name="내용 1">
            <a:extLst xmlns:a="http://schemas.openxmlformats.org/drawingml/2006/main">
              <a:ext uri="{FF2B5EF4-FFF2-40B4-BE49-F238E27FC236}">
                <a16:creationId xmlns:a16="http://schemas.microsoft.com/office/drawing/2014/main" id="{9DFECCC1-4113-4EE9-BE4E-FB13776CE944}"/>
              </a:ext>
            </a:extLst>
          </p:cNvPr>
          <p:cNvSpPr>
            <a:spLocks xmlns:a="http://schemas.openxmlformats.org/drawingml/2006/main" noGrp="1"/>
          </p:cNvSpPr>
          <p:nvPr/>
        </p:nvSpPr>
        <p:spPr>
          <a:xfrm xmlns:a="http://schemas.openxmlformats.org/drawingml/2006/main">
            <a:off x="2533650" y="354330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공지 초안을 쓰고 학생·학부모 말투로</a:t>
            </a:r>
          </a:p>
        </p:txBody>
      </p:sp>
      <p:sp>
        <p:nvSpPr>
          <p:cNvPr id="8" name="항목 2">
            <a:extLst xmlns:a="http://schemas.openxmlformats.org/drawingml/2006/main">
              <a:ext uri="{FF2B5EF4-FFF2-40B4-BE49-F238E27FC236}">
                <a16:creationId xmlns:a16="http://schemas.microsoft.com/office/drawing/2014/main" id="{F0DBE112-58C0-45F9-B8F8-49092355338F}"/>
              </a:ext>
            </a:extLst>
          </p:cNvPr>
          <p:cNvSpPr>
            <a:spLocks xmlns:a="http://schemas.openxmlformats.org/drawingml/2006/main" noGrp="1"/>
          </p:cNvSpPr>
          <p:nvPr/>
        </p:nvSpPr>
        <p:spPr>
          <a:xfrm xmlns:a="http://schemas.openxmlformats.org/drawingml/2006/main">
            <a:off x="742950" y="44386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운영·홈페이지</a:t>
            </a:r>
          </a:p>
        </p:txBody>
      </p:sp>
      <p:sp>
        <p:nvSpPr>
          <p:cNvPr id="9" name="내용 2">
            <a:extLst xmlns:a="http://schemas.openxmlformats.org/drawingml/2006/main">
              <a:ext uri="{FF2B5EF4-FFF2-40B4-BE49-F238E27FC236}">
                <a16:creationId xmlns:a16="http://schemas.microsoft.com/office/drawing/2014/main" id="{6BCFB5AF-9055-44EF-85D1-E2DDA578EE1F}"/>
              </a:ext>
            </a:extLst>
          </p:cNvPr>
          <p:cNvSpPr>
            <a:spLocks xmlns:a="http://schemas.openxmlformats.org/drawingml/2006/main" noGrp="1"/>
          </p:cNvSpPr>
          <p:nvPr/>
        </p:nvSpPr>
        <p:spPr>
          <a:xfrm xmlns:a="http://schemas.openxmlformats.org/drawingml/2006/main">
            <a:off x="2533650" y="44386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체크리스트와 프로그램 소개 화면 초안으로</a:t>
            </a:r>
          </a:p>
        </p:txBody>
      </p:sp>
      <p:pic>
        <p:nvPicPr>
          <p:cNvPr id="10" name="">
            <a:extLst xmlns:a="http://schemas.openxmlformats.org/drawingml/2006/main">
              <a:ext uri="{FF2B5EF4-FFF2-40B4-BE49-F238E27FC236}">
                <a16:creationId xmlns:a16="http://schemas.microsoft.com/office/drawing/2014/main" id="{69B6B3B4-6578-43D2-9A0A-3EB95D72EDD1}"/>
              </a:ext>
            </a:extLst>
          </p:cNvPr>
          <p:cNvPicPr>
            <a:picLocks xmlns:a="http://schemas.openxmlformats.org/drawingml/2006/main" noChangeAspect="1"/>
          </p:cNvPicPr>
          <p:nvPr/>
        </p:nvPicPr>
        <p:blipFill>
          <a:blip xmlns:r="http://schemas.openxmlformats.org/officeDocument/2006/relationships" xmlns:a="http://schemas.openxmlformats.org/drawingml/2006/main" r:embed="R34e0166109174826"/>
          <a:stretch xmlns:a="http://schemas.openxmlformats.org/drawingml/2006/main"/>
        </p:blipFill>
        <p:spPr>
          <a:xfrm xmlns:a="http://schemas.openxmlformats.org/drawingml/2006/main">
            <a:off x="9163050" y="2898101"/>
            <a:ext cx="2476500" cy="2814399"/>
          </a:xfrm>
          <a:prstGeom xmlns:a="http://schemas.openxmlformats.org/drawingml/2006/main" prst="rect">
            <a:avLst/>
          </a:prstGeom>
        </p:spPr>
      </p:pic>
      <p:sp>
        <p:nvSpPr>
          <p:cNvPr id="11" name="확인할 점">
            <a:extLst xmlns:a="http://schemas.openxmlformats.org/drawingml/2006/main">
              <a:ext uri="{FF2B5EF4-FFF2-40B4-BE49-F238E27FC236}">
                <a16:creationId xmlns:a16="http://schemas.microsoft.com/office/drawing/2014/main" id="{0329C312-0ED2-4C7D-BE93-06C576440AEC}"/>
              </a:ext>
            </a:extLst>
          </p:cNvPr>
          <p:cNvSpPr>
            <a:spLocks xmlns:a="http://schemas.openxmlformats.org/drawingml/2006/main" noGrp="1"/>
          </p:cNvSpPr>
          <p:nvPr/>
        </p:nvSpPr>
        <p:spPr>
          <a:xfrm xmlns:a="http://schemas.openxmlformats.org/drawingml/2006/main">
            <a:off x="723900" y="61912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사람을 만나는 시간에 더 집중할 수 있도록 준비 시간을 줄입니다</a:t>
            </a:r>
          </a:p>
        </p:txBody>
      </p:sp>
      <p:sp>
        <p:nvSpPr>
          <p:cNvPr id="12" name="꼬리말">
            <a:extLst xmlns:a="http://schemas.openxmlformats.org/drawingml/2006/main">
              <a:ext uri="{FF2B5EF4-FFF2-40B4-BE49-F238E27FC236}">
                <a16:creationId xmlns:a16="http://schemas.microsoft.com/office/drawing/2014/main" id="{2EB1E1F6-79CB-49E1-B139-2CAE430BFB26}"/>
              </a:ext>
            </a:extLst>
          </p:cNvPr>
          <p:cNvSpPr>
            <a:spLocks xmlns:a="http://schemas.openxmlformats.org/drawingml/2006/main" noGrp="1"/>
          </p:cNvSpPr>
          <p:nvPr/>
        </p:nvSpPr>
        <p:spPr>
          <a:xfrm xmlns:a="http://schemas.openxmlformats.org/drawingml/2006/main">
            <a:off x="666750" y="6591300"/>
            <a:ext cx="10001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1일차</a:t>
            </a:r>
          </a:p>
        </p:txBody>
      </p:sp>
      <p:sp>
        <p:nvSpPr>
          <p:cNvPr id="13" name="쪽 번호">
            <a:extLst xmlns:a="http://schemas.openxmlformats.org/drawingml/2006/main">
              <a:ext uri="{FF2B5EF4-FFF2-40B4-BE49-F238E27FC236}">
                <a16:creationId xmlns:a16="http://schemas.microsoft.com/office/drawing/2014/main" id="{2B0C1CF5-7688-40F5-AAFB-EEA4E478BF08}"/>
              </a:ext>
            </a:extLst>
          </p:cNvPr>
          <p:cNvSpPr>
            <a:spLocks xmlns:a="http://schemas.openxmlformats.org/drawingml/2006/main" noGrp="1"/>
          </p:cNvSpPr>
          <p:nvPr/>
        </p:nvSpPr>
        <p:spPr>
          <a:xfrm xmlns:a="http://schemas.openxmlformats.org/drawingml/2006/main">
            <a:off x="10810875" y="6543675"/>
            <a:ext cx="1047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08 / 24</a:t>
            </a:r>
          </a:p>
        </p:txBody>
      </p:sp>
    </p:spTree>
    <p:extLst>
      <p:ext uri="{BB962C8B-B14F-4D97-AF65-F5344CB8AC3E}">
        <p14:creationId xmlns:p14="http://schemas.microsoft.com/office/powerpoint/2010/main" val="539513829"/>
      </p:ext>
    </p:extLst>
  </p:cSld>
</p:sld>
</file>

<file path=ppt/slides/slide9.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4" name="강의 구간">
            <a:extLst xmlns:a="http://schemas.openxmlformats.org/drawingml/2006/main">
              <a:ext uri="{FF2B5EF4-FFF2-40B4-BE49-F238E27FC236}">
                <a16:creationId xmlns:a16="http://schemas.microsoft.com/office/drawing/2014/main" id="{45AB36D9-41A2-489F-A747-3EE7543159ED}"/>
              </a:ext>
            </a:extLst>
          </p:cNvPr>
          <p:cNvSpPr>
            <a:spLocks xmlns:a="http://schemas.openxmlformats.org/drawingml/2006/main" noGrp="1"/>
          </p:cNvSpPr>
          <p:nvPr/>
        </p:nvSpPr>
        <p:spPr>
          <a:xfrm xmlns:a="http://schemas.openxmlformats.org/drawingml/2006/main">
            <a:off x="647700" y="33337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1일차(1·2차시) · 학교 AI 업무 첫걸음</a:t>
            </a:r>
          </a:p>
        </p:txBody>
      </p:sp>
      <p:sp>
        <p:nvSpPr>
          <p:cNvPr id="2" name="제목">
            <a:extLst xmlns:a="http://schemas.openxmlformats.org/drawingml/2006/main">
              <a:ext uri="{FF2B5EF4-FFF2-40B4-BE49-F238E27FC236}">
                <a16:creationId xmlns:a16="http://schemas.microsoft.com/office/drawing/2014/main" id="{E796DAC7-0D45-4DF1-A26C-4994F7CBC84B}"/>
              </a:ext>
            </a:extLst>
          </p:cNvPr>
          <p:cNvSpPr>
            <a:spLocks xmlns:a="http://schemas.openxmlformats.org/drawingml/2006/main" noGrp="1"/>
          </p:cNvSpPr>
          <p:nvPr/>
        </p:nvSpPr>
        <p:spPr>
          <a:xfrm xmlns:a="http://schemas.openxmlformats.org/drawingml/2006/main">
            <a:off x="647700" y="876300"/>
            <a:ext cx="10896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AI에게 맡길 일과 교사가 판단할 일</a:t>
            </a:r>
          </a:p>
        </p:txBody>
      </p:sp>
      <p:sp>
        <p:nvSpPr>
          <p:cNvPr id="3" name="핵심 설명">
            <a:extLst xmlns:a="http://schemas.openxmlformats.org/drawingml/2006/main">
              <a:ext uri="{FF2B5EF4-FFF2-40B4-BE49-F238E27FC236}">
                <a16:creationId xmlns:a16="http://schemas.microsoft.com/office/drawing/2014/main" id="{C0B6758B-C6E7-4F53-A116-EDF2D34BF7A9}"/>
              </a:ext>
            </a:extLst>
          </p:cNvPr>
          <p:cNvSpPr>
            <a:spLocks xmlns:a="http://schemas.openxmlformats.org/drawingml/2006/main" noGrp="1"/>
          </p:cNvSpPr>
          <p:nvPr/>
        </p:nvSpPr>
        <p:spPr>
          <a:xfrm xmlns:a="http://schemas.openxmlformats.org/drawingml/2006/main">
            <a:off x="723900" y="1790700"/>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250" b="1">
                <a:solidFill>
                  <a:srgbClr val="147E6D"/>
                </a:solidFill>
                <a:latin typeface="Noto Sans CJK KR"/>
                <a:ea typeface="Noto Sans CJK KR"/>
                <a:cs typeface="Noto Sans CJK KR"/>
              </a:defRPr>
            </a:defPPr>
            <a:lvl1pPr algn="l">
              <a:defRPr sz="2250" b="1">
                <a:solidFill>
                  <a:srgbClr val="147E6D"/>
                </a:solidFill>
                <a:latin typeface="Noto Sans CJK KR"/>
                <a:ea typeface="Noto Sans CJK KR"/>
                <a:cs typeface="Noto Sans CJK KR"/>
              </a:defRPr>
            </a:lvl1pPr>
            <a:lvl2pPr algn="l">
              <a:defRPr sz="2250" b="1">
                <a:solidFill>
                  <a:srgbClr val="147E6D"/>
                </a:solidFill>
                <a:latin typeface="Noto Sans CJK KR"/>
                <a:ea typeface="Noto Sans CJK KR"/>
                <a:cs typeface="Noto Sans CJK KR"/>
              </a:defRPr>
            </a:lvl2pPr>
            <a:lvl3pPr algn="l">
              <a:defRPr sz="2250" b="1">
                <a:solidFill>
                  <a:srgbClr val="147E6D"/>
                </a:solidFill>
                <a:latin typeface="Noto Sans CJK KR"/>
                <a:ea typeface="Noto Sans CJK KR"/>
                <a:cs typeface="Noto Sans CJK KR"/>
              </a:defRPr>
            </a:lvl3pPr>
            <a:lvl4pPr algn="l">
              <a:defRPr sz="2250" b="1">
                <a:solidFill>
                  <a:srgbClr val="147E6D"/>
                </a:solidFill>
                <a:latin typeface="Noto Sans CJK KR"/>
                <a:ea typeface="Noto Sans CJK KR"/>
                <a:cs typeface="Noto Sans CJK KR"/>
              </a:defRPr>
            </a:lvl4pPr>
            <a:lvl5pPr algn="l">
              <a:defRPr sz="2250" b="1">
                <a:solidFill>
                  <a:srgbClr val="147E6D"/>
                </a:solidFill>
                <a:latin typeface="Noto Sans CJK KR"/>
                <a:ea typeface="Noto Sans CJK KR"/>
                <a:cs typeface="Noto Sans CJK KR"/>
              </a:defRPr>
            </a:lvl5pPr>
            <a:lvl6pPr algn="l">
              <a:defRPr sz="2250" b="1">
                <a:solidFill>
                  <a:srgbClr val="147E6D"/>
                </a:solidFill>
                <a:latin typeface="Noto Sans CJK KR"/>
                <a:ea typeface="Noto Sans CJK KR"/>
                <a:cs typeface="Noto Sans CJK KR"/>
              </a:defRPr>
            </a:lvl6pPr>
            <a:lvl7pPr algn="l">
              <a:defRPr sz="2250" b="1">
                <a:solidFill>
                  <a:srgbClr val="147E6D"/>
                </a:solidFill>
                <a:latin typeface="Noto Sans CJK KR"/>
                <a:ea typeface="Noto Sans CJK KR"/>
                <a:cs typeface="Noto Sans CJK KR"/>
              </a:defRPr>
            </a:lvl7pPr>
            <a:lvl8pPr algn="l">
              <a:defRPr sz="2250" b="1">
                <a:solidFill>
                  <a:srgbClr val="147E6D"/>
                </a:solidFill>
                <a:latin typeface="Noto Sans CJK KR"/>
                <a:ea typeface="Noto Sans CJK KR"/>
                <a:cs typeface="Noto Sans CJK KR"/>
              </a:defRPr>
            </a:lvl8pPr>
            <a:lvl9pPr algn="l">
              <a:defRPr sz="2250" b="1">
                <a:solidFill>
                  <a:srgbClr val="147E6D"/>
                </a:solidFill>
                <a:latin typeface="Noto Sans CJK KR"/>
                <a:ea typeface="Noto Sans CJK KR"/>
                <a:cs typeface="Noto Sans CJK KR"/>
              </a:defRPr>
            </a:lvl9pPr>
          </a:lstStyle>
          <a:p xmlns:a="http://schemas.openxmlformats.org/drawingml/2006/main">
            <a:pPr algn="l">
              <a:defRPr sz="2250" b="1">
                <a:solidFill>
                  <a:srgbClr val="147E6D"/>
                </a:solidFill>
                <a:latin typeface="Noto Sans CJK KR"/>
                <a:ea typeface="Noto Sans CJK KR"/>
                <a:cs typeface="Noto Sans CJK KR"/>
              </a:defRPr>
            </a:pPr>
            <a:r>
              <a:rPr sz="2250" b="1">
                <a:solidFill>
                  <a:srgbClr val="147E6D"/>
                </a:solidFill>
                <a:latin typeface="Noto Sans CJK KR"/>
                <a:ea typeface="Noto Sans CJK KR"/>
                <a:cs typeface="Noto Sans CJK KR"/>
              </a:rPr>
              <a:t>활동·문항·문구 초안은 맡기고, 교육적 판단은 교사가 합니다</a:t>
            </a:r>
          </a:p>
        </p:txBody>
      </p:sp>
      <p:sp>
        <p:nvSpPr>
          <p:cNvPr id="4" name="항목 0">
            <a:extLst xmlns:a="http://schemas.openxmlformats.org/drawingml/2006/main">
              <a:ext uri="{FF2B5EF4-FFF2-40B4-BE49-F238E27FC236}">
                <a16:creationId xmlns:a16="http://schemas.microsoft.com/office/drawing/2014/main" id="{841C97A2-3F38-4D8B-82F2-CEF50FE2B16A}"/>
              </a:ext>
            </a:extLst>
          </p:cNvPr>
          <p:cNvSpPr>
            <a:spLocks xmlns:a="http://schemas.openxmlformats.org/drawingml/2006/main" noGrp="1"/>
          </p:cNvSpPr>
          <p:nvPr/>
        </p:nvSpPr>
        <p:spPr>
          <a:xfrm xmlns:a="http://schemas.openxmlformats.org/drawingml/2006/main">
            <a:off x="742950" y="26479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AI에게 맡기기</a:t>
            </a:r>
          </a:p>
        </p:txBody>
      </p:sp>
      <p:sp>
        <p:nvSpPr>
          <p:cNvPr id="5" name="내용 0">
            <a:extLst xmlns:a="http://schemas.openxmlformats.org/drawingml/2006/main">
              <a:ext uri="{FF2B5EF4-FFF2-40B4-BE49-F238E27FC236}">
                <a16:creationId xmlns:a16="http://schemas.microsoft.com/office/drawing/2014/main" id="{E032919A-1583-4611-93DF-9B4BA93206CD}"/>
              </a:ext>
            </a:extLst>
          </p:cNvPr>
          <p:cNvSpPr>
            <a:spLocks xmlns:a="http://schemas.openxmlformats.org/drawingml/2006/main" noGrp="1"/>
          </p:cNvSpPr>
          <p:nvPr/>
        </p:nvSpPr>
        <p:spPr>
          <a:xfrm xmlns:a="http://schemas.openxmlformats.org/drawingml/2006/main">
            <a:off x="2533650" y="26479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이름 제안·문장과 표 정리·화면 시제품</a:t>
            </a:r>
          </a:p>
        </p:txBody>
      </p:sp>
      <p:sp>
        <p:nvSpPr>
          <p:cNvPr id="6" name="항목 1">
            <a:extLst xmlns:a="http://schemas.openxmlformats.org/drawingml/2006/main">
              <a:ext uri="{FF2B5EF4-FFF2-40B4-BE49-F238E27FC236}">
                <a16:creationId xmlns:a16="http://schemas.microsoft.com/office/drawing/2014/main" id="{A4939D85-C945-4A08-BD79-CB07C95DBA1C}"/>
              </a:ext>
            </a:extLst>
          </p:cNvPr>
          <p:cNvSpPr>
            <a:spLocks xmlns:a="http://schemas.openxmlformats.org/drawingml/2006/main" noGrp="1"/>
          </p:cNvSpPr>
          <p:nvPr/>
        </p:nvSpPr>
        <p:spPr>
          <a:xfrm xmlns:a="http://schemas.openxmlformats.org/drawingml/2006/main">
            <a:off x="742950" y="354330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담당자가 정하기</a:t>
            </a:r>
          </a:p>
        </p:txBody>
      </p:sp>
      <p:sp>
        <p:nvSpPr>
          <p:cNvPr id="7" name="내용 1">
            <a:extLst xmlns:a="http://schemas.openxmlformats.org/drawingml/2006/main">
              <a:ext uri="{FF2B5EF4-FFF2-40B4-BE49-F238E27FC236}">
                <a16:creationId xmlns:a16="http://schemas.microsoft.com/office/drawing/2014/main" id="{31D3F18D-78B5-4C1F-9421-01F8B8473A97}"/>
              </a:ext>
            </a:extLst>
          </p:cNvPr>
          <p:cNvSpPr>
            <a:spLocks xmlns:a="http://schemas.openxmlformats.org/drawingml/2006/main" noGrp="1"/>
          </p:cNvSpPr>
          <p:nvPr/>
        </p:nvSpPr>
        <p:spPr>
          <a:xfrm xmlns:a="http://schemas.openxmlformats.org/drawingml/2006/main">
            <a:off x="2533650" y="354330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교육적 판단·참가 자격·일정·요금·규정</a:t>
            </a:r>
          </a:p>
        </p:txBody>
      </p:sp>
      <p:sp>
        <p:nvSpPr>
          <p:cNvPr id="8" name="항목 2">
            <a:extLst xmlns:a="http://schemas.openxmlformats.org/drawingml/2006/main">
              <a:ext uri="{FF2B5EF4-FFF2-40B4-BE49-F238E27FC236}">
                <a16:creationId xmlns:a16="http://schemas.microsoft.com/office/drawing/2014/main" id="{0A5EF62C-B542-49BF-BFF0-62D1EFEF822A}"/>
              </a:ext>
            </a:extLst>
          </p:cNvPr>
          <p:cNvSpPr>
            <a:spLocks xmlns:a="http://schemas.openxmlformats.org/drawingml/2006/main" noGrp="1"/>
          </p:cNvSpPr>
          <p:nvPr/>
        </p:nvSpPr>
        <p:spPr>
          <a:xfrm xmlns:a="http://schemas.openxmlformats.org/drawingml/2006/main">
            <a:off x="742950" y="44386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공개 전 확인</a:t>
            </a:r>
          </a:p>
        </p:txBody>
      </p:sp>
      <p:sp>
        <p:nvSpPr>
          <p:cNvPr id="9" name="내용 2">
            <a:extLst xmlns:a="http://schemas.openxmlformats.org/drawingml/2006/main">
              <a:ext uri="{FF2B5EF4-FFF2-40B4-BE49-F238E27FC236}">
                <a16:creationId xmlns:a16="http://schemas.microsoft.com/office/drawing/2014/main" id="{B1B7A760-CB92-4D81-B53A-2F6F56002667}"/>
              </a:ext>
            </a:extLst>
          </p:cNvPr>
          <p:cNvSpPr>
            <a:spLocks xmlns:a="http://schemas.openxmlformats.org/drawingml/2006/main" noGrp="1"/>
          </p:cNvSpPr>
          <p:nvPr/>
        </p:nvSpPr>
        <p:spPr>
          <a:xfrm xmlns:a="http://schemas.openxmlformats.org/drawingml/2006/main">
            <a:off x="2533650" y="44386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개인정보·이용 권리·사실과 표현을 검수</a:t>
            </a:r>
          </a:p>
        </p:txBody>
      </p:sp>
      <p:pic>
        <p:nvPicPr>
          <p:cNvPr id="10" name="">
            <a:extLst xmlns:a="http://schemas.openxmlformats.org/drawingml/2006/main">
              <a:ext uri="{FF2B5EF4-FFF2-40B4-BE49-F238E27FC236}">
                <a16:creationId xmlns:a16="http://schemas.microsoft.com/office/drawing/2014/main" id="{B5F0B16E-32F4-4A80-A567-F944943B87B5}"/>
              </a:ext>
            </a:extLst>
          </p:cNvPr>
          <p:cNvPicPr>
            <a:picLocks xmlns:a="http://schemas.openxmlformats.org/drawingml/2006/main" noChangeAspect="1"/>
          </p:cNvPicPr>
          <p:nvPr/>
        </p:nvPicPr>
        <p:blipFill>
          <a:blip xmlns:r="http://schemas.openxmlformats.org/officeDocument/2006/relationships" xmlns:a="http://schemas.openxmlformats.org/drawingml/2006/main" r:embed="R1bc8b7262e8745bc"/>
          <a:stretch xmlns:a="http://schemas.openxmlformats.org/drawingml/2006/main"/>
        </p:blipFill>
        <p:spPr>
          <a:xfrm xmlns:a="http://schemas.openxmlformats.org/drawingml/2006/main">
            <a:off x="9163050" y="3190213"/>
            <a:ext cx="2476500" cy="2230174"/>
          </a:xfrm>
          <a:prstGeom xmlns:a="http://schemas.openxmlformats.org/drawingml/2006/main" prst="rect">
            <a:avLst/>
          </a:prstGeom>
        </p:spPr>
      </p:pic>
      <p:sp>
        <p:nvSpPr>
          <p:cNvPr id="11" name="확인할 점">
            <a:extLst xmlns:a="http://schemas.openxmlformats.org/drawingml/2006/main">
              <a:ext uri="{FF2B5EF4-FFF2-40B4-BE49-F238E27FC236}">
                <a16:creationId xmlns:a16="http://schemas.microsoft.com/office/drawing/2014/main" id="{FF3AE1C7-9DDD-412E-92ED-F9BADD74AE93}"/>
              </a:ext>
            </a:extLst>
          </p:cNvPr>
          <p:cNvSpPr>
            <a:spLocks xmlns:a="http://schemas.openxmlformats.org/drawingml/2006/main" noGrp="1"/>
          </p:cNvSpPr>
          <p:nvPr/>
        </p:nvSpPr>
        <p:spPr>
          <a:xfrm xmlns:a="http://schemas.openxmlformats.org/drawingml/2006/main">
            <a:off x="723900" y="61912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목표와 자료를 주고, 받은 결과를 확인한 뒤 사용합니다</a:t>
            </a:r>
          </a:p>
        </p:txBody>
      </p:sp>
      <p:sp>
        <p:nvSpPr>
          <p:cNvPr id="12" name="꼬리말">
            <a:extLst xmlns:a="http://schemas.openxmlformats.org/drawingml/2006/main">
              <a:ext uri="{FF2B5EF4-FFF2-40B4-BE49-F238E27FC236}">
                <a16:creationId xmlns:a16="http://schemas.microsoft.com/office/drawing/2014/main" id="{A9E11304-2A5C-4418-B557-C78C3FE59072}"/>
              </a:ext>
            </a:extLst>
          </p:cNvPr>
          <p:cNvSpPr>
            <a:spLocks xmlns:a="http://schemas.openxmlformats.org/drawingml/2006/main" noGrp="1"/>
          </p:cNvSpPr>
          <p:nvPr/>
        </p:nvSpPr>
        <p:spPr>
          <a:xfrm xmlns:a="http://schemas.openxmlformats.org/drawingml/2006/main">
            <a:off x="666750" y="6591300"/>
            <a:ext cx="10001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1일차</a:t>
            </a:r>
          </a:p>
        </p:txBody>
      </p:sp>
      <p:sp>
        <p:nvSpPr>
          <p:cNvPr id="13" name="쪽 번호">
            <a:extLst xmlns:a="http://schemas.openxmlformats.org/drawingml/2006/main">
              <a:ext uri="{FF2B5EF4-FFF2-40B4-BE49-F238E27FC236}">
                <a16:creationId xmlns:a16="http://schemas.microsoft.com/office/drawing/2014/main" id="{642C22C9-35AE-4026-A07A-D2C219B107A6}"/>
              </a:ext>
            </a:extLst>
          </p:cNvPr>
          <p:cNvSpPr>
            <a:spLocks xmlns:a="http://schemas.openxmlformats.org/drawingml/2006/main" noGrp="1"/>
          </p:cNvSpPr>
          <p:nvPr/>
        </p:nvSpPr>
        <p:spPr>
          <a:xfrm xmlns:a="http://schemas.openxmlformats.org/drawingml/2006/main">
            <a:off x="10810875" y="6543675"/>
            <a:ext cx="1047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09 / 24</a:t>
            </a:r>
          </a:p>
        </p:txBody>
      </p:sp>
    </p:spTree>
    <p:extLst>
      <p:ext uri="{BB962C8B-B14F-4D97-AF65-F5344CB8AC3E}">
        <p14:creationId xmlns:p14="http://schemas.microsoft.com/office/powerpoint/2010/main" val="2011899395"/>
      </p:ext>
    </p:extLst>
  </p:cSld>
</p:sld>
</file>

<file path=ppt/slides/slide10.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4" name="강의 구간">
            <a:extLst xmlns:a="http://schemas.openxmlformats.org/drawingml/2006/main">
              <a:ext uri="{FF2B5EF4-FFF2-40B4-BE49-F238E27FC236}">
                <a16:creationId xmlns:a16="http://schemas.microsoft.com/office/drawing/2014/main" id="{202443EC-FC75-4B33-9AF2-6E917320C051}"/>
              </a:ext>
            </a:extLst>
          </p:cNvPr>
          <p:cNvSpPr>
            <a:spLocks xmlns:a="http://schemas.openxmlformats.org/drawingml/2006/main" noGrp="1"/>
          </p:cNvSpPr>
          <p:nvPr/>
        </p:nvSpPr>
        <p:spPr>
          <a:xfrm xmlns:a="http://schemas.openxmlformats.org/drawingml/2006/main">
            <a:off x="647700" y="33337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1일차(1·2차시) · 학교 AI 업무 첫걸음</a:t>
            </a:r>
          </a:p>
        </p:txBody>
      </p:sp>
      <p:sp>
        <p:nvSpPr>
          <p:cNvPr id="2" name="제목">
            <a:extLst xmlns:a="http://schemas.openxmlformats.org/drawingml/2006/main">
              <a:ext uri="{FF2B5EF4-FFF2-40B4-BE49-F238E27FC236}">
                <a16:creationId xmlns:a16="http://schemas.microsoft.com/office/drawing/2014/main" id="{17EFF2B0-DEAE-4FA9-A8CF-649C03CB52C9}"/>
              </a:ext>
            </a:extLst>
          </p:cNvPr>
          <p:cNvSpPr>
            <a:spLocks xmlns:a="http://schemas.openxmlformats.org/drawingml/2006/main" noGrp="1"/>
          </p:cNvSpPr>
          <p:nvPr/>
        </p:nvSpPr>
        <p:spPr>
          <a:xfrm xmlns:a="http://schemas.openxmlformats.org/drawingml/2006/main">
            <a:off x="647700" y="876300"/>
            <a:ext cx="10896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검색과 AI 대화를 함께 쓰는 법</a:t>
            </a:r>
          </a:p>
        </p:txBody>
      </p:sp>
      <p:sp>
        <p:nvSpPr>
          <p:cNvPr id="3" name="핵심 설명">
            <a:extLst xmlns:a="http://schemas.openxmlformats.org/drawingml/2006/main">
              <a:ext uri="{FF2B5EF4-FFF2-40B4-BE49-F238E27FC236}">
                <a16:creationId xmlns:a16="http://schemas.microsoft.com/office/drawing/2014/main" id="{E2F491AA-A0A6-4D09-A731-8E2CB06F45EB}"/>
              </a:ext>
            </a:extLst>
          </p:cNvPr>
          <p:cNvSpPr>
            <a:spLocks xmlns:a="http://schemas.openxmlformats.org/drawingml/2006/main" noGrp="1"/>
          </p:cNvSpPr>
          <p:nvPr/>
        </p:nvSpPr>
        <p:spPr>
          <a:xfrm xmlns:a="http://schemas.openxmlformats.org/drawingml/2006/main">
            <a:off x="723900" y="1790700"/>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250" b="1">
                <a:solidFill>
                  <a:srgbClr val="147E6D"/>
                </a:solidFill>
                <a:latin typeface="Noto Sans CJK KR"/>
                <a:ea typeface="Noto Sans CJK KR"/>
                <a:cs typeface="Noto Sans CJK KR"/>
              </a:defRPr>
            </a:defPPr>
            <a:lvl1pPr algn="l">
              <a:defRPr sz="2250" b="1">
                <a:solidFill>
                  <a:srgbClr val="147E6D"/>
                </a:solidFill>
                <a:latin typeface="Noto Sans CJK KR"/>
                <a:ea typeface="Noto Sans CJK KR"/>
                <a:cs typeface="Noto Sans CJK KR"/>
              </a:defRPr>
            </a:lvl1pPr>
            <a:lvl2pPr algn="l">
              <a:defRPr sz="2250" b="1">
                <a:solidFill>
                  <a:srgbClr val="147E6D"/>
                </a:solidFill>
                <a:latin typeface="Noto Sans CJK KR"/>
                <a:ea typeface="Noto Sans CJK KR"/>
                <a:cs typeface="Noto Sans CJK KR"/>
              </a:defRPr>
            </a:lvl2pPr>
            <a:lvl3pPr algn="l">
              <a:defRPr sz="2250" b="1">
                <a:solidFill>
                  <a:srgbClr val="147E6D"/>
                </a:solidFill>
                <a:latin typeface="Noto Sans CJK KR"/>
                <a:ea typeface="Noto Sans CJK KR"/>
                <a:cs typeface="Noto Sans CJK KR"/>
              </a:defRPr>
            </a:lvl3pPr>
            <a:lvl4pPr algn="l">
              <a:defRPr sz="2250" b="1">
                <a:solidFill>
                  <a:srgbClr val="147E6D"/>
                </a:solidFill>
                <a:latin typeface="Noto Sans CJK KR"/>
                <a:ea typeface="Noto Sans CJK KR"/>
                <a:cs typeface="Noto Sans CJK KR"/>
              </a:defRPr>
            </a:lvl4pPr>
            <a:lvl5pPr algn="l">
              <a:defRPr sz="2250" b="1">
                <a:solidFill>
                  <a:srgbClr val="147E6D"/>
                </a:solidFill>
                <a:latin typeface="Noto Sans CJK KR"/>
                <a:ea typeface="Noto Sans CJK KR"/>
                <a:cs typeface="Noto Sans CJK KR"/>
              </a:defRPr>
            </a:lvl5pPr>
            <a:lvl6pPr algn="l">
              <a:defRPr sz="2250" b="1">
                <a:solidFill>
                  <a:srgbClr val="147E6D"/>
                </a:solidFill>
                <a:latin typeface="Noto Sans CJK KR"/>
                <a:ea typeface="Noto Sans CJK KR"/>
                <a:cs typeface="Noto Sans CJK KR"/>
              </a:defRPr>
            </a:lvl6pPr>
            <a:lvl7pPr algn="l">
              <a:defRPr sz="2250" b="1">
                <a:solidFill>
                  <a:srgbClr val="147E6D"/>
                </a:solidFill>
                <a:latin typeface="Noto Sans CJK KR"/>
                <a:ea typeface="Noto Sans CJK KR"/>
                <a:cs typeface="Noto Sans CJK KR"/>
              </a:defRPr>
            </a:lvl7pPr>
            <a:lvl8pPr algn="l">
              <a:defRPr sz="2250" b="1">
                <a:solidFill>
                  <a:srgbClr val="147E6D"/>
                </a:solidFill>
                <a:latin typeface="Noto Sans CJK KR"/>
                <a:ea typeface="Noto Sans CJK KR"/>
                <a:cs typeface="Noto Sans CJK KR"/>
              </a:defRPr>
            </a:lvl8pPr>
            <a:lvl9pPr algn="l">
              <a:defRPr sz="2250" b="1">
                <a:solidFill>
                  <a:srgbClr val="147E6D"/>
                </a:solidFill>
                <a:latin typeface="Noto Sans CJK KR"/>
                <a:ea typeface="Noto Sans CJK KR"/>
                <a:cs typeface="Noto Sans CJK KR"/>
              </a:defRPr>
            </a:lvl9pPr>
          </a:lstStyle>
          <a:p xmlns:a="http://schemas.openxmlformats.org/drawingml/2006/main">
            <a:pPr algn="l">
              <a:defRPr sz="2250" b="1">
                <a:solidFill>
                  <a:srgbClr val="147E6D"/>
                </a:solidFill>
                <a:latin typeface="Noto Sans CJK KR"/>
                <a:ea typeface="Noto Sans CJK KR"/>
                <a:cs typeface="Noto Sans CJK KR"/>
              </a:defRPr>
            </a:pPr>
            <a:r>
              <a:rPr sz="2250" b="1">
                <a:solidFill>
                  <a:srgbClr val="147E6D"/>
                </a:solidFill>
                <a:latin typeface="Noto Sans CJK KR"/>
                <a:ea typeface="Noto Sans CJK KR"/>
                <a:cs typeface="Noto Sans CJK KR"/>
              </a:rPr>
              <a:t>공식 자료를 찾고, 그 자료로 초안을 만듭니다</a:t>
            </a:r>
          </a:p>
        </p:txBody>
      </p:sp>
      <p:sp>
        <p:nvSpPr>
          <p:cNvPr id="4" name="항목 0">
            <a:extLst xmlns:a="http://schemas.openxmlformats.org/drawingml/2006/main">
              <a:ext uri="{FF2B5EF4-FFF2-40B4-BE49-F238E27FC236}">
                <a16:creationId xmlns:a16="http://schemas.microsoft.com/office/drawing/2014/main" id="{FB356810-2C83-4AE6-AE9A-4A1D5C240A63}"/>
              </a:ext>
            </a:extLst>
          </p:cNvPr>
          <p:cNvSpPr>
            <a:spLocks xmlns:a="http://schemas.openxmlformats.org/drawingml/2006/main" noGrp="1"/>
          </p:cNvSpPr>
          <p:nvPr/>
        </p:nvSpPr>
        <p:spPr>
          <a:xfrm xmlns:a="http://schemas.openxmlformats.org/drawingml/2006/main">
            <a:off x="742950" y="26479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검색</a:t>
            </a:r>
          </a:p>
        </p:txBody>
      </p:sp>
      <p:sp>
        <p:nvSpPr>
          <p:cNvPr id="5" name="내용 0">
            <a:extLst xmlns:a="http://schemas.openxmlformats.org/drawingml/2006/main">
              <a:ext uri="{FF2B5EF4-FFF2-40B4-BE49-F238E27FC236}">
                <a16:creationId xmlns:a16="http://schemas.microsoft.com/office/drawing/2014/main" id="{F76199DB-D3E7-4013-9239-650F211A19D2}"/>
              </a:ext>
            </a:extLst>
          </p:cNvPr>
          <p:cNvSpPr>
            <a:spLocks xmlns:a="http://schemas.openxmlformats.org/drawingml/2006/main" noGrp="1"/>
          </p:cNvSpPr>
          <p:nvPr/>
        </p:nvSpPr>
        <p:spPr>
          <a:xfrm xmlns:a="http://schemas.openxmlformats.org/drawingml/2006/main">
            <a:off x="2533650" y="26479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학교 공지에서 모집 일정·이용 규정 확인</a:t>
            </a:r>
          </a:p>
        </p:txBody>
      </p:sp>
      <p:sp>
        <p:nvSpPr>
          <p:cNvPr id="6" name="항목 1">
            <a:extLst xmlns:a="http://schemas.openxmlformats.org/drawingml/2006/main">
              <a:ext uri="{FF2B5EF4-FFF2-40B4-BE49-F238E27FC236}">
                <a16:creationId xmlns:a16="http://schemas.microsoft.com/office/drawing/2014/main" id="{2CC4D4F3-963F-40E9-9240-C430EFA4ED66}"/>
              </a:ext>
            </a:extLst>
          </p:cNvPr>
          <p:cNvSpPr>
            <a:spLocks xmlns:a="http://schemas.openxmlformats.org/drawingml/2006/main" noGrp="1"/>
          </p:cNvSpPr>
          <p:nvPr/>
        </p:nvSpPr>
        <p:spPr>
          <a:xfrm xmlns:a="http://schemas.openxmlformats.org/drawingml/2006/main">
            <a:off x="742950" y="354330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AI 대화</a:t>
            </a:r>
          </a:p>
        </p:txBody>
      </p:sp>
      <p:sp>
        <p:nvSpPr>
          <p:cNvPr id="7" name="내용 1">
            <a:extLst xmlns:a="http://schemas.openxmlformats.org/drawingml/2006/main">
              <a:ext uri="{FF2B5EF4-FFF2-40B4-BE49-F238E27FC236}">
                <a16:creationId xmlns:a16="http://schemas.microsoft.com/office/drawing/2014/main" id="{47A84C7E-1130-4839-9A7F-A0F347BA9934}"/>
              </a:ext>
            </a:extLst>
          </p:cNvPr>
          <p:cNvSpPr>
            <a:spLocks xmlns:a="http://schemas.openxmlformats.org/drawingml/2006/main" noGrp="1"/>
          </p:cNvSpPr>
          <p:nvPr/>
        </p:nvSpPr>
        <p:spPr>
          <a:xfrm xmlns:a="http://schemas.openxmlformats.org/drawingml/2006/main">
            <a:off x="2533650" y="354330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확인한 자료로 안내문·표·아이디어 작성</a:t>
            </a:r>
          </a:p>
        </p:txBody>
      </p:sp>
      <p:sp>
        <p:nvSpPr>
          <p:cNvPr id="8" name="항목 2">
            <a:extLst xmlns:a="http://schemas.openxmlformats.org/drawingml/2006/main">
              <a:ext uri="{FF2B5EF4-FFF2-40B4-BE49-F238E27FC236}">
                <a16:creationId xmlns:a16="http://schemas.microsoft.com/office/drawing/2014/main" id="{B4F779F8-4F3F-4517-BD31-79E86C262A0E}"/>
              </a:ext>
            </a:extLst>
          </p:cNvPr>
          <p:cNvSpPr>
            <a:spLocks xmlns:a="http://schemas.openxmlformats.org/drawingml/2006/main" noGrp="1"/>
          </p:cNvSpPr>
          <p:nvPr/>
        </p:nvSpPr>
        <p:spPr>
          <a:xfrm xmlns:a="http://schemas.openxmlformats.org/drawingml/2006/main">
            <a:off x="742950" y="44386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대조</a:t>
            </a:r>
          </a:p>
        </p:txBody>
      </p:sp>
      <p:sp>
        <p:nvSpPr>
          <p:cNvPr id="9" name="내용 2">
            <a:extLst xmlns:a="http://schemas.openxmlformats.org/drawingml/2006/main">
              <a:ext uri="{FF2B5EF4-FFF2-40B4-BE49-F238E27FC236}">
                <a16:creationId xmlns:a16="http://schemas.microsoft.com/office/drawing/2014/main" id="{114932D3-6FB4-44F8-882D-C746F601A2AC}"/>
              </a:ext>
            </a:extLst>
          </p:cNvPr>
          <p:cNvSpPr>
            <a:spLocks xmlns:a="http://schemas.openxmlformats.org/drawingml/2006/main" noGrp="1"/>
          </p:cNvSpPr>
          <p:nvPr/>
        </p:nvSpPr>
        <p:spPr>
          <a:xfrm xmlns:a="http://schemas.openxmlformats.org/drawingml/2006/main">
            <a:off x="2533650" y="44386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AI가 쓴 날짜·요금·링크를 원문과 비교</a:t>
            </a:r>
          </a:p>
        </p:txBody>
      </p:sp>
      <p:pic>
        <p:nvPicPr>
          <p:cNvPr id="10" name="">
            <a:extLst xmlns:a="http://schemas.openxmlformats.org/drawingml/2006/main">
              <a:ext uri="{FF2B5EF4-FFF2-40B4-BE49-F238E27FC236}">
                <a16:creationId xmlns:a16="http://schemas.microsoft.com/office/drawing/2014/main" id="{94F4C1E6-980A-4852-A919-C9D544EC81D6}"/>
              </a:ext>
            </a:extLst>
          </p:cNvPr>
          <p:cNvPicPr>
            <a:picLocks xmlns:a="http://schemas.openxmlformats.org/drawingml/2006/main" noChangeAspect="1"/>
          </p:cNvPicPr>
          <p:nvPr/>
        </p:nvPicPr>
        <p:blipFill>
          <a:blip xmlns:r="http://schemas.openxmlformats.org/officeDocument/2006/relationships" xmlns:a="http://schemas.openxmlformats.org/drawingml/2006/main" r:embed="Rc0273cd2e6904635"/>
          <a:stretch xmlns:a="http://schemas.openxmlformats.org/drawingml/2006/main"/>
        </p:blipFill>
        <p:spPr>
          <a:xfrm xmlns:a="http://schemas.openxmlformats.org/drawingml/2006/main">
            <a:off x="9163050" y="3125624"/>
            <a:ext cx="2476500" cy="2359352"/>
          </a:xfrm>
          <a:prstGeom xmlns:a="http://schemas.openxmlformats.org/drawingml/2006/main" prst="rect">
            <a:avLst/>
          </a:prstGeom>
        </p:spPr>
      </p:pic>
      <p:sp>
        <p:nvSpPr>
          <p:cNvPr id="11" name="확인할 점">
            <a:extLst xmlns:a="http://schemas.openxmlformats.org/drawingml/2006/main">
              <a:ext uri="{FF2B5EF4-FFF2-40B4-BE49-F238E27FC236}">
                <a16:creationId xmlns:a16="http://schemas.microsoft.com/office/drawing/2014/main" id="{4BECA23D-CB91-401C-9052-1E3EB45C87FE}"/>
              </a:ext>
            </a:extLst>
          </p:cNvPr>
          <p:cNvSpPr>
            <a:spLocks xmlns:a="http://schemas.openxmlformats.org/drawingml/2006/main" noGrp="1"/>
          </p:cNvSpPr>
          <p:nvPr/>
        </p:nvSpPr>
        <p:spPr>
          <a:xfrm xmlns:a="http://schemas.openxmlformats.org/drawingml/2006/main">
            <a:off x="723900" y="61912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검색 기능을 쓴 AI 답변도 실제 출처와 내용은 직접 확인합니다</a:t>
            </a:r>
          </a:p>
        </p:txBody>
      </p:sp>
      <p:sp>
        <p:nvSpPr>
          <p:cNvPr id="12" name="꼬리말">
            <a:extLst xmlns:a="http://schemas.openxmlformats.org/drawingml/2006/main">
              <a:ext uri="{FF2B5EF4-FFF2-40B4-BE49-F238E27FC236}">
                <a16:creationId xmlns:a16="http://schemas.microsoft.com/office/drawing/2014/main" id="{3E51F820-8ECA-42A3-9D0B-002886897FD3}"/>
              </a:ext>
            </a:extLst>
          </p:cNvPr>
          <p:cNvSpPr>
            <a:spLocks xmlns:a="http://schemas.openxmlformats.org/drawingml/2006/main" noGrp="1"/>
          </p:cNvSpPr>
          <p:nvPr/>
        </p:nvSpPr>
        <p:spPr>
          <a:xfrm xmlns:a="http://schemas.openxmlformats.org/drawingml/2006/main">
            <a:off x="666750" y="6591300"/>
            <a:ext cx="10001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1일차</a:t>
            </a:r>
          </a:p>
        </p:txBody>
      </p:sp>
      <p:sp>
        <p:nvSpPr>
          <p:cNvPr id="13" name="쪽 번호">
            <a:extLst xmlns:a="http://schemas.openxmlformats.org/drawingml/2006/main">
              <a:ext uri="{FF2B5EF4-FFF2-40B4-BE49-F238E27FC236}">
                <a16:creationId xmlns:a16="http://schemas.microsoft.com/office/drawing/2014/main" id="{36614F38-7F9E-4326-A7C0-D23926FE3566}"/>
              </a:ext>
            </a:extLst>
          </p:cNvPr>
          <p:cNvSpPr>
            <a:spLocks xmlns:a="http://schemas.openxmlformats.org/drawingml/2006/main" noGrp="1"/>
          </p:cNvSpPr>
          <p:nvPr/>
        </p:nvSpPr>
        <p:spPr>
          <a:xfrm xmlns:a="http://schemas.openxmlformats.org/drawingml/2006/main">
            <a:off x="10810875" y="6543675"/>
            <a:ext cx="1047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10 / 24</a:t>
            </a:r>
          </a:p>
        </p:txBody>
      </p:sp>
    </p:spTree>
    <p:extLst>
      <p:ext uri="{BB962C8B-B14F-4D97-AF65-F5344CB8AC3E}">
        <p14:creationId xmlns:p14="http://schemas.microsoft.com/office/powerpoint/2010/main" val="948808414"/>
      </p:ext>
    </p:extLst>
  </p:cSld>
</p:sld>
</file>

<file path=ppt/slides/slide11.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 name="질문 한마디">
            <a:extLst xmlns:a="http://schemas.openxmlformats.org/drawingml/2006/main">
              <a:ext uri="{FF2B5EF4-FFF2-40B4-BE49-F238E27FC236}">
                <a16:creationId xmlns:a16="http://schemas.microsoft.com/office/drawing/2014/main" id="{15A89268-3E4B-448B-B760-7C6073EBCCA2}"/>
              </a:ext>
            </a:extLst>
          </p:cNvPr>
          <p:cNvSpPr>
            <a:spLocks xmlns:a="http://schemas.openxmlformats.org/drawingml/2006/main" noGrp="1"/>
          </p:cNvSpPr>
          <p:nvPr/>
        </p:nvSpPr>
        <p:spPr>
          <a:xfrm xmlns:a="http://schemas.openxmlformats.org/drawingml/2006/main">
            <a:off x="571500" y="2619375"/>
            <a:ext cx="110490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ctr">
              <a:defRPr sz="6300" b="1">
                <a:solidFill>
                  <a:srgbClr val="152A43"/>
                </a:solidFill>
                <a:latin typeface="Noto Sans CJK KR"/>
                <a:ea typeface="Noto Sans CJK KR"/>
                <a:cs typeface="Noto Sans CJK KR"/>
              </a:defRPr>
            </a:defPPr>
            <a:lvl1pPr algn="ctr">
              <a:defRPr sz="6300" b="1">
                <a:solidFill>
                  <a:srgbClr val="152A43"/>
                </a:solidFill>
                <a:latin typeface="Noto Sans CJK KR"/>
                <a:ea typeface="Noto Sans CJK KR"/>
                <a:cs typeface="Noto Sans CJK KR"/>
              </a:defRPr>
            </a:lvl1pPr>
            <a:lvl2pPr algn="ctr">
              <a:defRPr sz="6300" b="1">
                <a:solidFill>
                  <a:srgbClr val="152A43"/>
                </a:solidFill>
                <a:latin typeface="Noto Sans CJK KR"/>
                <a:ea typeface="Noto Sans CJK KR"/>
                <a:cs typeface="Noto Sans CJK KR"/>
              </a:defRPr>
            </a:lvl2pPr>
            <a:lvl3pPr algn="ctr">
              <a:defRPr sz="6300" b="1">
                <a:solidFill>
                  <a:srgbClr val="152A43"/>
                </a:solidFill>
                <a:latin typeface="Noto Sans CJK KR"/>
                <a:ea typeface="Noto Sans CJK KR"/>
                <a:cs typeface="Noto Sans CJK KR"/>
              </a:defRPr>
            </a:lvl3pPr>
            <a:lvl4pPr algn="ctr">
              <a:defRPr sz="6300" b="1">
                <a:solidFill>
                  <a:srgbClr val="152A43"/>
                </a:solidFill>
                <a:latin typeface="Noto Sans CJK KR"/>
                <a:ea typeface="Noto Sans CJK KR"/>
                <a:cs typeface="Noto Sans CJK KR"/>
              </a:defRPr>
            </a:lvl4pPr>
            <a:lvl5pPr algn="ctr">
              <a:defRPr sz="6300" b="1">
                <a:solidFill>
                  <a:srgbClr val="152A43"/>
                </a:solidFill>
                <a:latin typeface="Noto Sans CJK KR"/>
                <a:ea typeface="Noto Sans CJK KR"/>
                <a:cs typeface="Noto Sans CJK KR"/>
              </a:defRPr>
            </a:lvl5pPr>
            <a:lvl6pPr algn="ctr">
              <a:defRPr sz="6300" b="1">
                <a:solidFill>
                  <a:srgbClr val="152A43"/>
                </a:solidFill>
                <a:latin typeface="Noto Sans CJK KR"/>
                <a:ea typeface="Noto Sans CJK KR"/>
                <a:cs typeface="Noto Sans CJK KR"/>
              </a:defRPr>
            </a:lvl6pPr>
            <a:lvl7pPr algn="ctr">
              <a:defRPr sz="6300" b="1">
                <a:solidFill>
                  <a:srgbClr val="152A43"/>
                </a:solidFill>
                <a:latin typeface="Noto Sans CJK KR"/>
                <a:ea typeface="Noto Sans CJK KR"/>
                <a:cs typeface="Noto Sans CJK KR"/>
              </a:defRPr>
            </a:lvl7pPr>
            <a:lvl8pPr algn="ctr">
              <a:defRPr sz="6300" b="1">
                <a:solidFill>
                  <a:srgbClr val="152A43"/>
                </a:solidFill>
                <a:latin typeface="Noto Sans CJK KR"/>
                <a:ea typeface="Noto Sans CJK KR"/>
                <a:cs typeface="Noto Sans CJK KR"/>
              </a:defRPr>
            </a:lvl8pPr>
            <a:lvl9pPr algn="ctr">
              <a:defRPr sz="6300" b="1">
                <a:solidFill>
                  <a:srgbClr val="152A43"/>
                </a:solidFill>
                <a:latin typeface="Noto Sans CJK KR"/>
                <a:ea typeface="Noto Sans CJK KR"/>
                <a:cs typeface="Noto Sans CJK KR"/>
              </a:defRPr>
            </a:lvl9pPr>
          </a:lstStyle>
          <a:p xmlns:a="http://schemas.openxmlformats.org/drawingml/2006/main">
            <a:pPr algn="ctr">
              <a:defRPr sz="6300" b="1">
                <a:solidFill>
                  <a:srgbClr val="152A43"/>
                </a:solidFill>
                <a:latin typeface="Noto Sans CJK KR"/>
                <a:ea typeface="Noto Sans CJK KR"/>
                <a:cs typeface="Noto Sans CJK KR"/>
              </a:defRPr>
            </a:pPr>
            <a:r>
              <a:rPr sz="6300" b="1">
                <a:solidFill>
                  <a:srgbClr val="152A43"/>
                </a:solidFill>
                <a:latin typeface="Noto Sans CJK KR"/>
                <a:ea typeface="Noto Sans CJK KR"/>
                <a:cs typeface="Noto Sans CJK KR"/>
              </a:rPr>
              <a:t>이거 잘 되나요?</a:t>
            </a:r>
          </a:p>
        </p:txBody>
      </p:sp>
    </p:spTree>
    <p:extLst>
      <p:ext uri="{BB962C8B-B14F-4D97-AF65-F5344CB8AC3E}">
        <p14:creationId xmlns:p14="http://schemas.microsoft.com/office/powerpoint/2010/main" val="1022660838"/>
      </p:ext>
    </p:extLst>
  </p:cSld>
</p:sld>
</file>

<file path=ppt/slides/slide12.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4" name="강의 구간">
            <a:extLst xmlns:a="http://schemas.openxmlformats.org/drawingml/2006/main">
              <a:ext uri="{FF2B5EF4-FFF2-40B4-BE49-F238E27FC236}">
                <a16:creationId xmlns:a16="http://schemas.microsoft.com/office/drawing/2014/main" id="{0E26FEF5-AEF9-432A-BCB9-251EF8CC6AD3}"/>
              </a:ext>
            </a:extLst>
          </p:cNvPr>
          <p:cNvSpPr>
            <a:spLocks xmlns:a="http://schemas.openxmlformats.org/drawingml/2006/main" noGrp="1"/>
          </p:cNvSpPr>
          <p:nvPr/>
        </p:nvSpPr>
        <p:spPr>
          <a:xfrm xmlns:a="http://schemas.openxmlformats.org/drawingml/2006/main">
            <a:off x="647700" y="33337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1일차(1·2차시) · 학교 AI 업무 첫걸음</a:t>
            </a:r>
          </a:p>
        </p:txBody>
      </p:sp>
      <p:sp>
        <p:nvSpPr>
          <p:cNvPr id="2" name="제목">
            <a:extLst xmlns:a="http://schemas.openxmlformats.org/drawingml/2006/main">
              <a:ext uri="{FF2B5EF4-FFF2-40B4-BE49-F238E27FC236}">
                <a16:creationId xmlns:a16="http://schemas.microsoft.com/office/drawing/2014/main" id="{958081FF-4491-4EC4-895C-7585CF71F9FE}"/>
              </a:ext>
            </a:extLst>
          </p:cNvPr>
          <p:cNvSpPr>
            <a:spLocks xmlns:a="http://schemas.openxmlformats.org/drawingml/2006/main" noGrp="1"/>
          </p:cNvSpPr>
          <p:nvPr/>
        </p:nvSpPr>
        <p:spPr>
          <a:xfrm xmlns:a="http://schemas.openxmlformats.org/drawingml/2006/main">
            <a:off x="647700" y="876300"/>
            <a:ext cx="10896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AI도 분위기 적응이 필요합니다.</a:t>
            </a:r>
          </a:p>
        </p:txBody>
      </p:sp>
      <p:sp>
        <p:nvSpPr>
          <p:cNvPr id="3" name="핵심 설명">
            <a:extLst xmlns:a="http://schemas.openxmlformats.org/drawingml/2006/main">
              <a:ext uri="{FF2B5EF4-FFF2-40B4-BE49-F238E27FC236}">
                <a16:creationId xmlns:a16="http://schemas.microsoft.com/office/drawing/2014/main" id="{6ED71DB6-BF16-41D1-AEF5-E364AA27927C}"/>
              </a:ext>
            </a:extLst>
          </p:cNvPr>
          <p:cNvSpPr>
            <a:spLocks xmlns:a="http://schemas.openxmlformats.org/drawingml/2006/main" noGrp="1"/>
          </p:cNvSpPr>
          <p:nvPr/>
        </p:nvSpPr>
        <p:spPr>
          <a:xfrm xmlns:a="http://schemas.openxmlformats.org/drawingml/2006/main">
            <a:off x="723900" y="1790700"/>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250" b="1">
                <a:solidFill>
                  <a:srgbClr val="147E6D"/>
                </a:solidFill>
                <a:latin typeface="Noto Sans CJK KR"/>
                <a:ea typeface="Noto Sans CJK KR"/>
                <a:cs typeface="Noto Sans CJK KR"/>
              </a:defRPr>
            </a:defPPr>
            <a:lvl1pPr algn="l">
              <a:defRPr sz="2250" b="1">
                <a:solidFill>
                  <a:srgbClr val="147E6D"/>
                </a:solidFill>
                <a:latin typeface="Noto Sans CJK KR"/>
                <a:ea typeface="Noto Sans CJK KR"/>
                <a:cs typeface="Noto Sans CJK KR"/>
              </a:defRPr>
            </a:lvl1pPr>
            <a:lvl2pPr algn="l">
              <a:defRPr sz="2250" b="1">
                <a:solidFill>
                  <a:srgbClr val="147E6D"/>
                </a:solidFill>
                <a:latin typeface="Noto Sans CJK KR"/>
                <a:ea typeface="Noto Sans CJK KR"/>
                <a:cs typeface="Noto Sans CJK KR"/>
              </a:defRPr>
            </a:lvl2pPr>
            <a:lvl3pPr algn="l">
              <a:defRPr sz="2250" b="1">
                <a:solidFill>
                  <a:srgbClr val="147E6D"/>
                </a:solidFill>
                <a:latin typeface="Noto Sans CJK KR"/>
                <a:ea typeface="Noto Sans CJK KR"/>
                <a:cs typeface="Noto Sans CJK KR"/>
              </a:defRPr>
            </a:lvl3pPr>
            <a:lvl4pPr algn="l">
              <a:defRPr sz="2250" b="1">
                <a:solidFill>
                  <a:srgbClr val="147E6D"/>
                </a:solidFill>
                <a:latin typeface="Noto Sans CJK KR"/>
                <a:ea typeface="Noto Sans CJK KR"/>
                <a:cs typeface="Noto Sans CJK KR"/>
              </a:defRPr>
            </a:lvl4pPr>
            <a:lvl5pPr algn="l">
              <a:defRPr sz="2250" b="1">
                <a:solidFill>
                  <a:srgbClr val="147E6D"/>
                </a:solidFill>
                <a:latin typeface="Noto Sans CJK KR"/>
                <a:ea typeface="Noto Sans CJK KR"/>
                <a:cs typeface="Noto Sans CJK KR"/>
              </a:defRPr>
            </a:lvl5pPr>
            <a:lvl6pPr algn="l">
              <a:defRPr sz="2250" b="1">
                <a:solidFill>
                  <a:srgbClr val="147E6D"/>
                </a:solidFill>
                <a:latin typeface="Noto Sans CJK KR"/>
                <a:ea typeface="Noto Sans CJK KR"/>
                <a:cs typeface="Noto Sans CJK KR"/>
              </a:defRPr>
            </a:lvl6pPr>
            <a:lvl7pPr algn="l">
              <a:defRPr sz="2250" b="1">
                <a:solidFill>
                  <a:srgbClr val="147E6D"/>
                </a:solidFill>
                <a:latin typeface="Noto Sans CJK KR"/>
                <a:ea typeface="Noto Sans CJK KR"/>
                <a:cs typeface="Noto Sans CJK KR"/>
              </a:defRPr>
            </a:lvl7pPr>
            <a:lvl8pPr algn="l">
              <a:defRPr sz="2250" b="1">
                <a:solidFill>
                  <a:srgbClr val="147E6D"/>
                </a:solidFill>
                <a:latin typeface="Noto Sans CJK KR"/>
                <a:ea typeface="Noto Sans CJK KR"/>
                <a:cs typeface="Noto Sans CJK KR"/>
              </a:defRPr>
            </a:lvl8pPr>
            <a:lvl9pPr algn="l">
              <a:defRPr sz="2250" b="1">
                <a:solidFill>
                  <a:srgbClr val="147E6D"/>
                </a:solidFill>
                <a:latin typeface="Noto Sans CJK KR"/>
                <a:ea typeface="Noto Sans CJK KR"/>
                <a:cs typeface="Noto Sans CJK KR"/>
              </a:defRPr>
            </a:lvl9pPr>
          </a:lstStyle>
          <a:p xmlns:a="http://schemas.openxmlformats.org/drawingml/2006/main">
            <a:pPr algn="l">
              <a:defRPr sz="2250" b="1">
                <a:solidFill>
                  <a:srgbClr val="147E6D"/>
                </a:solidFill>
                <a:latin typeface="Noto Sans CJK KR"/>
                <a:ea typeface="Noto Sans CJK KR"/>
                <a:cs typeface="Noto Sans CJK KR"/>
              </a:defRPr>
            </a:pPr>
            <a:r>
              <a:rPr sz="2250" b="1">
                <a:solidFill>
                  <a:srgbClr val="147E6D"/>
                </a:solidFill>
                <a:latin typeface="Noto Sans CJK KR"/>
                <a:ea typeface="Noto Sans CJK KR"/>
                <a:cs typeface="Noto Sans CJK KR"/>
              </a:rPr>
              <a:t>우리가 무엇을 하는지 가르쳐 줍니다</a:t>
            </a:r>
          </a:p>
        </p:txBody>
      </p:sp>
      <p:sp>
        <p:nvSpPr>
          <p:cNvPr id="4" name="항목 0">
            <a:extLst xmlns:a="http://schemas.openxmlformats.org/drawingml/2006/main">
              <a:ext uri="{FF2B5EF4-FFF2-40B4-BE49-F238E27FC236}">
                <a16:creationId xmlns:a16="http://schemas.microsoft.com/office/drawing/2014/main" id="{DA8B9C3A-F503-4AE4-949B-2C757D3CE3CD}"/>
              </a:ext>
            </a:extLst>
          </p:cNvPr>
          <p:cNvSpPr>
            <a:spLocks xmlns:a="http://schemas.openxmlformats.org/drawingml/2006/main" noGrp="1"/>
          </p:cNvSpPr>
          <p:nvPr/>
        </p:nvSpPr>
        <p:spPr>
          <a:xfrm xmlns:a="http://schemas.openxmlformats.org/drawingml/2006/main">
            <a:off x="742950" y="26479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맥락</a:t>
            </a:r>
          </a:p>
        </p:txBody>
      </p:sp>
      <p:sp>
        <p:nvSpPr>
          <p:cNvPr id="5" name="내용 0">
            <a:extLst xmlns:a="http://schemas.openxmlformats.org/drawingml/2006/main">
              <a:ext uri="{FF2B5EF4-FFF2-40B4-BE49-F238E27FC236}">
                <a16:creationId xmlns:a16="http://schemas.microsoft.com/office/drawing/2014/main" id="{9BBA8493-5FE7-44C6-B82C-5556666D4562}"/>
              </a:ext>
            </a:extLst>
          </p:cNvPr>
          <p:cNvSpPr>
            <a:spLocks xmlns:a="http://schemas.openxmlformats.org/drawingml/2006/main" noGrp="1"/>
          </p:cNvSpPr>
          <p:nvPr/>
        </p:nvSpPr>
        <p:spPr>
          <a:xfrm xmlns:a="http://schemas.openxmlformats.org/drawingml/2006/main">
            <a:off x="2533650" y="26479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AI가 업무를 이해할 상황 설명과 자료</a:t>
            </a:r>
          </a:p>
        </p:txBody>
      </p:sp>
      <p:sp>
        <p:nvSpPr>
          <p:cNvPr id="6" name="항목 1">
            <a:extLst xmlns:a="http://schemas.openxmlformats.org/drawingml/2006/main">
              <a:ext uri="{FF2B5EF4-FFF2-40B4-BE49-F238E27FC236}">
                <a16:creationId xmlns:a16="http://schemas.microsoft.com/office/drawing/2014/main" id="{12532487-F950-4238-B28C-3719817271F1}"/>
              </a:ext>
            </a:extLst>
          </p:cNvPr>
          <p:cNvSpPr>
            <a:spLocks xmlns:a="http://schemas.openxmlformats.org/drawingml/2006/main" noGrp="1"/>
          </p:cNvSpPr>
          <p:nvPr/>
        </p:nvSpPr>
        <p:spPr>
          <a:xfrm xmlns:a="http://schemas.openxmlformats.org/drawingml/2006/main">
            <a:off x="742950" y="354330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부족한 부탁</a:t>
            </a:r>
          </a:p>
        </p:txBody>
      </p:sp>
      <p:sp>
        <p:nvSpPr>
          <p:cNvPr id="7" name="내용 1">
            <a:extLst xmlns:a="http://schemas.openxmlformats.org/drawingml/2006/main">
              <a:ext uri="{FF2B5EF4-FFF2-40B4-BE49-F238E27FC236}">
                <a16:creationId xmlns:a16="http://schemas.microsoft.com/office/drawing/2014/main" id="{37E561C9-16F2-4B49-8BDF-634942D71E3B}"/>
              </a:ext>
            </a:extLst>
          </p:cNvPr>
          <p:cNvSpPr>
            <a:spLocks xmlns:a="http://schemas.openxmlformats.org/drawingml/2006/main" noGrp="1"/>
          </p:cNvSpPr>
          <p:nvPr/>
        </p:nvSpPr>
        <p:spPr>
          <a:xfrm xmlns:a="http://schemas.openxmlformats.org/drawingml/2006/main">
            <a:off x="2533650" y="354330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“행사 안내문 써 줘.”</a:t>
            </a:r>
          </a:p>
        </p:txBody>
      </p:sp>
      <p:sp>
        <p:nvSpPr>
          <p:cNvPr id="8" name="항목 2">
            <a:extLst xmlns:a="http://schemas.openxmlformats.org/drawingml/2006/main">
              <a:ext uri="{FF2B5EF4-FFF2-40B4-BE49-F238E27FC236}">
                <a16:creationId xmlns:a16="http://schemas.microsoft.com/office/drawing/2014/main" id="{F5ABDE22-E4D1-40B5-9902-ABEEF095254A}"/>
              </a:ext>
            </a:extLst>
          </p:cNvPr>
          <p:cNvSpPr>
            <a:spLocks xmlns:a="http://schemas.openxmlformats.org/drawingml/2006/main" noGrp="1"/>
          </p:cNvSpPr>
          <p:nvPr/>
        </p:nvSpPr>
        <p:spPr>
          <a:xfrm xmlns:a="http://schemas.openxmlformats.org/drawingml/2006/main">
            <a:off x="742950" y="44386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맥락을 더하기</a:t>
            </a:r>
          </a:p>
        </p:txBody>
      </p:sp>
      <p:sp>
        <p:nvSpPr>
          <p:cNvPr id="9" name="내용 2">
            <a:extLst xmlns:a="http://schemas.openxmlformats.org/drawingml/2006/main">
              <a:ext uri="{FF2B5EF4-FFF2-40B4-BE49-F238E27FC236}">
                <a16:creationId xmlns:a16="http://schemas.microsoft.com/office/drawing/2014/main" id="{3B271F0E-4729-47FC-8028-7797F4048885}"/>
              </a:ext>
            </a:extLst>
          </p:cNvPr>
          <p:cNvSpPr>
            <a:spLocks xmlns:a="http://schemas.openxmlformats.org/drawingml/2006/main" noGrp="1"/>
          </p:cNvSpPr>
          <p:nvPr/>
        </p:nvSpPr>
        <p:spPr>
          <a:xfrm xmlns:a="http://schemas.openxmlformats.org/drawingml/2006/main">
            <a:off x="2533650" y="44386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“가상 학교의 고등학생 탐구 수업 안내야.”</a:t>
            </a:r>
          </a:p>
        </p:txBody>
      </p:sp>
      <p:pic>
        <p:nvPicPr>
          <p:cNvPr id="10" name="">
            <a:extLst xmlns:a="http://schemas.openxmlformats.org/drawingml/2006/main">
              <a:ext uri="{FF2B5EF4-FFF2-40B4-BE49-F238E27FC236}">
                <a16:creationId xmlns:a16="http://schemas.microsoft.com/office/drawing/2014/main" id="{36689BA5-1790-4FF2-9846-6CD996BAA897}"/>
              </a:ext>
            </a:extLst>
          </p:cNvPr>
          <p:cNvPicPr>
            <a:picLocks xmlns:a="http://schemas.openxmlformats.org/drawingml/2006/main" noChangeAspect="1"/>
          </p:cNvPicPr>
          <p:nvPr/>
        </p:nvPicPr>
        <p:blipFill>
          <a:blip xmlns:r="http://schemas.openxmlformats.org/officeDocument/2006/relationships" xmlns:a="http://schemas.openxmlformats.org/drawingml/2006/main" r:embed="R293125a809624b28"/>
          <a:stretch xmlns:a="http://schemas.openxmlformats.org/drawingml/2006/main"/>
        </p:blipFill>
        <p:spPr>
          <a:xfrm xmlns:a="http://schemas.openxmlformats.org/drawingml/2006/main">
            <a:off x="9163050" y="2898101"/>
            <a:ext cx="2476500" cy="2814399"/>
          </a:xfrm>
          <a:prstGeom xmlns:a="http://schemas.openxmlformats.org/drawingml/2006/main" prst="rect">
            <a:avLst/>
          </a:prstGeom>
        </p:spPr>
      </p:pic>
      <p:sp>
        <p:nvSpPr>
          <p:cNvPr id="11" name="확인할 점">
            <a:extLst xmlns:a="http://schemas.openxmlformats.org/drawingml/2006/main">
              <a:ext uri="{FF2B5EF4-FFF2-40B4-BE49-F238E27FC236}">
                <a16:creationId xmlns:a16="http://schemas.microsoft.com/office/drawing/2014/main" id="{6BA8183E-DD8D-4D2E-929C-E0A68AFA05D3}"/>
              </a:ext>
            </a:extLst>
          </p:cNvPr>
          <p:cNvSpPr>
            <a:spLocks xmlns:a="http://schemas.openxmlformats.org/drawingml/2006/main" noGrp="1"/>
          </p:cNvSpPr>
          <p:nvPr/>
        </p:nvSpPr>
        <p:spPr>
          <a:xfrm xmlns:a="http://schemas.openxmlformats.org/drawingml/2006/main">
            <a:off x="723900" y="61912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모르는 일정과 재료비는 “미정”으로 표시하도록 알려 줍니다</a:t>
            </a:r>
          </a:p>
        </p:txBody>
      </p:sp>
      <p:sp>
        <p:nvSpPr>
          <p:cNvPr id="12" name="꼬리말">
            <a:extLst xmlns:a="http://schemas.openxmlformats.org/drawingml/2006/main">
              <a:ext uri="{FF2B5EF4-FFF2-40B4-BE49-F238E27FC236}">
                <a16:creationId xmlns:a16="http://schemas.microsoft.com/office/drawing/2014/main" id="{45E90F92-A620-4E6F-973D-781FAFFCA574}"/>
              </a:ext>
            </a:extLst>
          </p:cNvPr>
          <p:cNvSpPr>
            <a:spLocks xmlns:a="http://schemas.openxmlformats.org/drawingml/2006/main" noGrp="1"/>
          </p:cNvSpPr>
          <p:nvPr/>
        </p:nvSpPr>
        <p:spPr>
          <a:xfrm xmlns:a="http://schemas.openxmlformats.org/drawingml/2006/main">
            <a:off x="666750" y="6591300"/>
            <a:ext cx="10001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1일차</a:t>
            </a:r>
          </a:p>
        </p:txBody>
      </p:sp>
      <p:sp>
        <p:nvSpPr>
          <p:cNvPr id="13" name="쪽 번호">
            <a:extLst xmlns:a="http://schemas.openxmlformats.org/drawingml/2006/main">
              <a:ext uri="{FF2B5EF4-FFF2-40B4-BE49-F238E27FC236}">
                <a16:creationId xmlns:a16="http://schemas.microsoft.com/office/drawing/2014/main" id="{5851C1AD-A37E-4E50-B854-AE3588B5DBDC}"/>
              </a:ext>
            </a:extLst>
          </p:cNvPr>
          <p:cNvSpPr>
            <a:spLocks xmlns:a="http://schemas.openxmlformats.org/drawingml/2006/main" noGrp="1"/>
          </p:cNvSpPr>
          <p:nvPr/>
        </p:nvSpPr>
        <p:spPr>
          <a:xfrm xmlns:a="http://schemas.openxmlformats.org/drawingml/2006/main">
            <a:off x="10810875" y="6543675"/>
            <a:ext cx="1047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12 / 24</a:t>
            </a:r>
          </a:p>
        </p:txBody>
      </p:sp>
    </p:spTree>
    <p:extLst>
      <p:ext uri="{BB962C8B-B14F-4D97-AF65-F5344CB8AC3E}">
        <p14:creationId xmlns:p14="http://schemas.microsoft.com/office/powerpoint/2010/main" val="1844553682"/>
      </p:ext>
    </p:extLst>
  </p:cSld>
</p:sld>
</file>

<file path=ppt/slides/slide13.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4" name="강의 구간">
            <a:extLst xmlns:a="http://schemas.openxmlformats.org/drawingml/2006/main">
              <a:ext uri="{FF2B5EF4-FFF2-40B4-BE49-F238E27FC236}">
                <a16:creationId xmlns:a16="http://schemas.microsoft.com/office/drawing/2014/main" id="{52E11A72-746C-4BE9-9047-425CD3E94347}"/>
              </a:ext>
            </a:extLst>
          </p:cNvPr>
          <p:cNvSpPr>
            <a:spLocks xmlns:a="http://schemas.openxmlformats.org/drawingml/2006/main" noGrp="1"/>
          </p:cNvSpPr>
          <p:nvPr/>
        </p:nvSpPr>
        <p:spPr>
          <a:xfrm xmlns:a="http://schemas.openxmlformats.org/drawingml/2006/main">
            <a:off x="647700" y="33337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1일차(1·2차시) · 학교 AI 업무 첫걸음</a:t>
            </a:r>
          </a:p>
        </p:txBody>
      </p:sp>
      <p:sp>
        <p:nvSpPr>
          <p:cNvPr id="2" name="제목">
            <a:extLst xmlns:a="http://schemas.openxmlformats.org/drawingml/2006/main">
              <a:ext uri="{FF2B5EF4-FFF2-40B4-BE49-F238E27FC236}">
                <a16:creationId xmlns:a16="http://schemas.microsoft.com/office/drawing/2014/main" id="{03372A6C-7CAF-4D29-8812-D7C1CC61BD96}"/>
              </a:ext>
            </a:extLst>
          </p:cNvPr>
          <p:cNvSpPr>
            <a:spLocks xmlns:a="http://schemas.openxmlformats.org/drawingml/2006/main" noGrp="1"/>
          </p:cNvSpPr>
          <p:nvPr/>
        </p:nvSpPr>
        <p:spPr>
          <a:xfrm xmlns:a="http://schemas.openxmlformats.org/drawingml/2006/main">
            <a:off x="647700" y="876300"/>
            <a:ext cx="10896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채팅과 프롬프트, 요청을 구체적으로</a:t>
            </a:r>
          </a:p>
        </p:txBody>
      </p:sp>
      <p:sp>
        <p:nvSpPr>
          <p:cNvPr id="3" name="핵심 설명">
            <a:extLst xmlns:a="http://schemas.openxmlformats.org/drawingml/2006/main">
              <a:ext uri="{FF2B5EF4-FFF2-40B4-BE49-F238E27FC236}">
                <a16:creationId xmlns:a16="http://schemas.microsoft.com/office/drawing/2014/main" id="{560CDC6C-6279-4CF1-9882-1C4522DAC3CB}"/>
              </a:ext>
            </a:extLst>
          </p:cNvPr>
          <p:cNvSpPr>
            <a:spLocks xmlns:a="http://schemas.openxmlformats.org/drawingml/2006/main" noGrp="1"/>
          </p:cNvSpPr>
          <p:nvPr/>
        </p:nvSpPr>
        <p:spPr>
          <a:xfrm xmlns:a="http://schemas.openxmlformats.org/drawingml/2006/main">
            <a:off x="723900" y="1790700"/>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250" b="1">
                <a:solidFill>
                  <a:srgbClr val="147E6D"/>
                </a:solidFill>
                <a:latin typeface="Noto Sans CJK KR"/>
                <a:ea typeface="Noto Sans CJK KR"/>
                <a:cs typeface="Noto Sans CJK KR"/>
              </a:defRPr>
            </a:defPPr>
            <a:lvl1pPr algn="l">
              <a:defRPr sz="2250" b="1">
                <a:solidFill>
                  <a:srgbClr val="147E6D"/>
                </a:solidFill>
                <a:latin typeface="Noto Sans CJK KR"/>
                <a:ea typeface="Noto Sans CJK KR"/>
                <a:cs typeface="Noto Sans CJK KR"/>
              </a:defRPr>
            </a:lvl1pPr>
            <a:lvl2pPr algn="l">
              <a:defRPr sz="2250" b="1">
                <a:solidFill>
                  <a:srgbClr val="147E6D"/>
                </a:solidFill>
                <a:latin typeface="Noto Sans CJK KR"/>
                <a:ea typeface="Noto Sans CJK KR"/>
                <a:cs typeface="Noto Sans CJK KR"/>
              </a:defRPr>
            </a:lvl2pPr>
            <a:lvl3pPr algn="l">
              <a:defRPr sz="2250" b="1">
                <a:solidFill>
                  <a:srgbClr val="147E6D"/>
                </a:solidFill>
                <a:latin typeface="Noto Sans CJK KR"/>
                <a:ea typeface="Noto Sans CJK KR"/>
                <a:cs typeface="Noto Sans CJK KR"/>
              </a:defRPr>
            </a:lvl3pPr>
            <a:lvl4pPr algn="l">
              <a:defRPr sz="2250" b="1">
                <a:solidFill>
                  <a:srgbClr val="147E6D"/>
                </a:solidFill>
                <a:latin typeface="Noto Sans CJK KR"/>
                <a:ea typeface="Noto Sans CJK KR"/>
                <a:cs typeface="Noto Sans CJK KR"/>
              </a:defRPr>
            </a:lvl4pPr>
            <a:lvl5pPr algn="l">
              <a:defRPr sz="2250" b="1">
                <a:solidFill>
                  <a:srgbClr val="147E6D"/>
                </a:solidFill>
                <a:latin typeface="Noto Sans CJK KR"/>
                <a:ea typeface="Noto Sans CJK KR"/>
                <a:cs typeface="Noto Sans CJK KR"/>
              </a:defRPr>
            </a:lvl5pPr>
            <a:lvl6pPr algn="l">
              <a:defRPr sz="2250" b="1">
                <a:solidFill>
                  <a:srgbClr val="147E6D"/>
                </a:solidFill>
                <a:latin typeface="Noto Sans CJK KR"/>
                <a:ea typeface="Noto Sans CJK KR"/>
                <a:cs typeface="Noto Sans CJK KR"/>
              </a:defRPr>
            </a:lvl6pPr>
            <a:lvl7pPr algn="l">
              <a:defRPr sz="2250" b="1">
                <a:solidFill>
                  <a:srgbClr val="147E6D"/>
                </a:solidFill>
                <a:latin typeface="Noto Sans CJK KR"/>
                <a:ea typeface="Noto Sans CJK KR"/>
                <a:cs typeface="Noto Sans CJK KR"/>
              </a:defRPr>
            </a:lvl7pPr>
            <a:lvl8pPr algn="l">
              <a:defRPr sz="2250" b="1">
                <a:solidFill>
                  <a:srgbClr val="147E6D"/>
                </a:solidFill>
                <a:latin typeface="Noto Sans CJK KR"/>
                <a:ea typeface="Noto Sans CJK KR"/>
                <a:cs typeface="Noto Sans CJK KR"/>
              </a:defRPr>
            </a:lvl8pPr>
            <a:lvl9pPr algn="l">
              <a:defRPr sz="2250" b="1">
                <a:solidFill>
                  <a:srgbClr val="147E6D"/>
                </a:solidFill>
                <a:latin typeface="Noto Sans CJK KR"/>
                <a:ea typeface="Noto Sans CJK KR"/>
                <a:cs typeface="Noto Sans CJK KR"/>
              </a:defRPr>
            </a:lvl9pPr>
          </a:lstStyle>
          <a:p xmlns:a="http://schemas.openxmlformats.org/drawingml/2006/main">
            <a:pPr algn="l">
              <a:defRPr sz="2250" b="1">
                <a:solidFill>
                  <a:srgbClr val="147E6D"/>
                </a:solidFill>
                <a:latin typeface="Noto Sans CJK KR"/>
                <a:ea typeface="Noto Sans CJK KR"/>
                <a:cs typeface="Noto Sans CJK KR"/>
              </a:defRPr>
            </a:pPr>
            <a:r>
              <a:rPr sz="2250" b="1">
                <a:solidFill>
                  <a:srgbClr val="147E6D"/>
                </a:solidFill>
                <a:latin typeface="Noto Sans CJK KR"/>
                <a:ea typeface="Noto Sans CJK KR"/>
                <a:cs typeface="Noto Sans CJK KR"/>
              </a:rPr>
              <a:t>채팅은 대화, 프롬프트는 내가 입력한 부탁</a:t>
            </a:r>
          </a:p>
        </p:txBody>
      </p:sp>
      <p:sp>
        <p:nvSpPr>
          <p:cNvPr id="4" name="항목 0">
            <a:extLst xmlns:a="http://schemas.openxmlformats.org/drawingml/2006/main">
              <a:ext uri="{FF2B5EF4-FFF2-40B4-BE49-F238E27FC236}">
                <a16:creationId xmlns:a16="http://schemas.microsoft.com/office/drawing/2014/main" id="{1AEA8AF0-0A0A-4E8B-ABDC-E9CAE7A2A8AF}"/>
              </a:ext>
            </a:extLst>
          </p:cNvPr>
          <p:cNvSpPr>
            <a:spLocks xmlns:a="http://schemas.openxmlformats.org/drawingml/2006/main" noGrp="1"/>
          </p:cNvSpPr>
          <p:nvPr/>
        </p:nvSpPr>
        <p:spPr>
          <a:xfrm xmlns:a="http://schemas.openxmlformats.org/drawingml/2006/main">
            <a:off x="742950" y="26479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역할과 대상</a:t>
            </a:r>
          </a:p>
        </p:txBody>
      </p:sp>
      <p:sp>
        <p:nvSpPr>
          <p:cNvPr id="5" name="내용 0">
            <a:extLst xmlns:a="http://schemas.openxmlformats.org/drawingml/2006/main">
              <a:ext uri="{FF2B5EF4-FFF2-40B4-BE49-F238E27FC236}">
                <a16:creationId xmlns:a16="http://schemas.microsoft.com/office/drawing/2014/main" id="{DA23E4BC-F991-4599-B315-652D3FEAD0FD}"/>
              </a:ext>
            </a:extLst>
          </p:cNvPr>
          <p:cNvSpPr>
            <a:spLocks xmlns:a="http://schemas.openxmlformats.org/drawingml/2006/main" noGrp="1"/>
          </p:cNvSpPr>
          <p:nvPr/>
        </p:nvSpPr>
        <p:spPr>
          <a:xfrm xmlns:a="http://schemas.openxmlformats.org/drawingml/2006/main">
            <a:off x="2533650" y="26479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“고등학교 홍보 담당자야. 대상은 고등학생.”</a:t>
            </a:r>
          </a:p>
        </p:txBody>
      </p:sp>
      <p:sp>
        <p:nvSpPr>
          <p:cNvPr id="6" name="항목 1">
            <a:extLst xmlns:a="http://schemas.openxmlformats.org/drawingml/2006/main">
              <a:ext uri="{FF2B5EF4-FFF2-40B4-BE49-F238E27FC236}">
                <a16:creationId xmlns:a16="http://schemas.microsoft.com/office/drawing/2014/main" id="{1D2CAB9C-2930-43C4-8F30-AB775A37A278}"/>
              </a:ext>
            </a:extLst>
          </p:cNvPr>
          <p:cNvSpPr>
            <a:spLocks xmlns:a="http://schemas.openxmlformats.org/drawingml/2006/main" noGrp="1"/>
          </p:cNvSpPr>
          <p:nvPr/>
        </p:nvSpPr>
        <p:spPr>
          <a:xfrm xmlns:a="http://schemas.openxmlformats.org/drawingml/2006/main">
            <a:off x="742950" y="354330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조건</a:t>
            </a:r>
          </a:p>
        </p:txBody>
      </p:sp>
      <p:sp>
        <p:nvSpPr>
          <p:cNvPr id="7" name="내용 1">
            <a:extLst xmlns:a="http://schemas.openxmlformats.org/drawingml/2006/main">
              <a:ext uri="{FF2B5EF4-FFF2-40B4-BE49-F238E27FC236}">
                <a16:creationId xmlns:a16="http://schemas.microsoft.com/office/drawing/2014/main" id="{53E47507-48E4-4AC0-9C14-93D95C8125B7}"/>
              </a:ext>
            </a:extLst>
          </p:cNvPr>
          <p:cNvSpPr>
            <a:spLocks xmlns:a="http://schemas.openxmlformats.org/drawingml/2006/main" noGrp="1"/>
          </p:cNvSpPr>
          <p:nvPr/>
        </p:nvSpPr>
        <p:spPr>
          <a:xfrm xmlns:a="http://schemas.openxmlformats.org/drawingml/2006/main">
            <a:off x="2533650" y="354330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“준비물은 필기구·물병. 재료비는 미정.”</a:t>
            </a:r>
          </a:p>
        </p:txBody>
      </p:sp>
      <p:sp>
        <p:nvSpPr>
          <p:cNvPr id="8" name="항목 2">
            <a:extLst xmlns:a="http://schemas.openxmlformats.org/drawingml/2006/main">
              <a:ext uri="{FF2B5EF4-FFF2-40B4-BE49-F238E27FC236}">
                <a16:creationId xmlns:a16="http://schemas.microsoft.com/office/drawing/2014/main" id="{7399C0FF-6796-4394-8DE7-D327E5835EA2}"/>
              </a:ext>
            </a:extLst>
          </p:cNvPr>
          <p:cNvSpPr>
            <a:spLocks xmlns:a="http://schemas.openxmlformats.org/drawingml/2006/main" noGrp="1"/>
          </p:cNvSpPr>
          <p:nvPr/>
        </p:nvSpPr>
        <p:spPr>
          <a:xfrm xmlns:a="http://schemas.openxmlformats.org/drawingml/2006/main">
            <a:off x="742950" y="44386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출력형식</a:t>
            </a:r>
          </a:p>
        </p:txBody>
      </p:sp>
      <p:sp>
        <p:nvSpPr>
          <p:cNvPr id="9" name="내용 2">
            <a:extLst xmlns:a="http://schemas.openxmlformats.org/drawingml/2006/main">
              <a:ext uri="{FF2B5EF4-FFF2-40B4-BE49-F238E27FC236}">
                <a16:creationId xmlns:a16="http://schemas.microsoft.com/office/drawing/2014/main" id="{D74B2A62-B285-4313-B151-247E2078BCB5}"/>
              </a:ext>
            </a:extLst>
          </p:cNvPr>
          <p:cNvSpPr>
            <a:spLocks xmlns:a="http://schemas.openxmlformats.org/drawingml/2006/main" noGrp="1"/>
          </p:cNvSpPr>
          <p:nvPr/>
        </p:nvSpPr>
        <p:spPr>
          <a:xfrm xmlns:a="http://schemas.openxmlformats.org/drawingml/2006/main">
            <a:off x="2533650" y="44386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“다정한 말투로 네 문장, 제목도 하나.”</a:t>
            </a:r>
          </a:p>
        </p:txBody>
      </p:sp>
      <p:pic>
        <p:nvPicPr>
          <p:cNvPr id="10" name="">
            <a:extLst xmlns:a="http://schemas.openxmlformats.org/drawingml/2006/main">
              <a:ext uri="{FF2B5EF4-FFF2-40B4-BE49-F238E27FC236}">
                <a16:creationId xmlns:a16="http://schemas.microsoft.com/office/drawing/2014/main" id="{499FCE94-6605-473E-91F7-633CD0577D49}"/>
              </a:ext>
            </a:extLst>
          </p:cNvPr>
          <p:cNvPicPr>
            <a:picLocks xmlns:a="http://schemas.openxmlformats.org/drawingml/2006/main" noChangeAspect="1"/>
          </p:cNvPicPr>
          <p:nvPr/>
        </p:nvPicPr>
        <p:blipFill>
          <a:blip xmlns:r="http://schemas.openxmlformats.org/officeDocument/2006/relationships" xmlns:a="http://schemas.openxmlformats.org/drawingml/2006/main" r:embed="Rb7c5fbd5537e4373"/>
          <a:stretch xmlns:a="http://schemas.openxmlformats.org/drawingml/2006/main"/>
        </p:blipFill>
        <p:spPr>
          <a:xfrm xmlns:a="http://schemas.openxmlformats.org/drawingml/2006/main">
            <a:off x="9163050" y="3109340"/>
            <a:ext cx="2476500" cy="2391920"/>
          </a:xfrm>
          <a:prstGeom xmlns:a="http://schemas.openxmlformats.org/drawingml/2006/main" prst="rect">
            <a:avLst/>
          </a:prstGeom>
        </p:spPr>
      </p:pic>
      <p:sp>
        <p:nvSpPr>
          <p:cNvPr id="11" name="확인할 점">
            <a:extLst xmlns:a="http://schemas.openxmlformats.org/drawingml/2006/main">
              <a:ext uri="{FF2B5EF4-FFF2-40B4-BE49-F238E27FC236}">
                <a16:creationId xmlns:a16="http://schemas.microsoft.com/office/drawing/2014/main" id="{6A0EF406-D782-4C72-B08B-9D94B1D38861}"/>
              </a:ext>
            </a:extLst>
          </p:cNvPr>
          <p:cNvSpPr>
            <a:spLocks xmlns:a="http://schemas.openxmlformats.org/drawingml/2006/main" noGrp="1"/>
          </p:cNvSpPr>
          <p:nvPr/>
        </p:nvSpPr>
        <p:spPr>
          <a:xfrm xmlns:a="http://schemas.openxmlformats.org/drawingml/2006/main">
            <a:off x="723900" y="61912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특별한 명령어를 외우기보다 필요한 정보를 한국어로 설명합니다</a:t>
            </a:r>
          </a:p>
        </p:txBody>
      </p:sp>
      <p:sp>
        <p:nvSpPr>
          <p:cNvPr id="12" name="꼬리말">
            <a:extLst xmlns:a="http://schemas.openxmlformats.org/drawingml/2006/main">
              <a:ext uri="{FF2B5EF4-FFF2-40B4-BE49-F238E27FC236}">
                <a16:creationId xmlns:a16="http://schemas.microsoft.com/office/drawing/2014/main" id="{0D496905-186A-4E52-8A65-219C8A58243D}"/>
              </a:ext>
            </a:extLst>
          </p:cNvPr>
          <p:cNvSpPr>
            <a:spLocks xmlns:a="http://schemas.openxmlformats.org/drawingml/2006/main" noGrp="1"/>
          </p:cNvSpPr>
          <p:nvPr/>
        </p:nvSpPr>
        <p:spPr>
          <a:xfrm xmlns:a="http://schemas.openxmlformats.org/drawingml/2006/main">
            <a:off x="666750" y="6591300"/>
            <a:ext cx="10001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1일차</a:t>
            </a:r>
          </a:p>
        </p:txBody>
      </p:sp>
      <p:sp>
        <p:nvSpPr>
          <p:cNvPr id="13" name="쪽 번호">
            <a:extLst xmlns:a="http://schemas.openxmlformats.org/drawingml/2006/main">
              <a:ext uri="{FF2B5EF4-FFF2-40B4-BE49-F238E27FC236}">
                <a16:creationId xmlns:a16="http://schemas.microsoft.com/office/drawing/2014/main" id="{CDF67A18-965F-489B-9206-58B1938EE558}"/>
              </a:ext>
            </a:extLst>
          </p:cNvPr>
          <p:cNvSpPr>
            <a:spLocks xmlns:a="http://schemas.openxmlformats.org/drawingml/2006/main" noGrp="1"/>
          </p:cNvSpPr>
          <p:nvPr/>
        </p:nvSpPr>
        <p:spPr>
          <a:xfrm xmlns:a="http://schemas.openxmlformats.org/drawingml/2006/main">
            <a:off x="10810875" y="6543675"/>
            <a:ext cx="1047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13 / 24</a:t>
            </a:r>
          </a:p>
        </p:txBody>
      </p:sp>
    </p:spTree>
    <p:extLst>
      <p:ext uri="{BB962C8B-B14F-4D97-AF65-F5344CB8AC3E}">
        <p14:creationId xmlns:p14="http://schemas.microsoft.com/office/powerpoint/2010/main" val="1830061175"/>
      </p:ext>
    </p:extLst>
  </p:cSld>
</p:sld>
</file>

<file path=ppt/slides/slide14.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0" name="강의 구간">
            <a:extLst xmlns:a="http://schemas.openxmlformats.org/drawingml/2006/main">
              <a:ext uri="{FF2B5EF4-FFF2-40B4-BE49-F238E27FC236}">
                <a16:creationId xmlns:a16="http://schemas.microsoft.com/office/drawing/2014/main" id="{FFE4D27B-C2AD-4663-9372-E8C58664588C}"/>
              </a:ext>
            </a:extLst>
          </p:cNvPr>
          <p:cNvSpPr>
            <a:spLocks xmlns:a="http://schemas.openxmlformats.org/drawingml/2006/main" noGrp="1"/>
          </p:cNvSpPr>
          <p:nvPr/>
        </p:nvSpPr>
        <p:spPr>
          <a:xfrm xmlns:a="http://schemas.openxmlformats.org/drawingml/2006/main">
            <a:off x="647700" y="33337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1일차(1·2차시) · 학교 AI 업무 첫걸음</a:t>
            </a:r>
          </a:p>
        </p:txBody>
      </p:sp>
      <p:sp>
        <p:nvSpPr>
          <p:cNvPr id="2" name="제목">
            <a:extLst xmlns:a="http://schemas.openxmlformats.org/drawingml/2006/main">
              <a:ext uri="{FF2B5EF4-FFF2-40B4-BE49-F238E27FC236}">
                <a16:creationId xmlns:a16="http://schemas.microsoft.com/office/drawing/2014/main" id="{0FEA915D-A76E-4095-A004-5F2B9F6DAC54}"/>
              </a:ext>
            </a:extLst>
          </p:cNvPr>
          <p:cNvSpPr>
            <a:spLocks xmlns:a="http://schemas.openxmlformats.org/drawingml/2006/main" noGrp="1"/>
          </p:cNvSpPr>
          <p:nvPr/>
        </p:nvSpPr>
        <p:spPr>
          <a:xfrm xmlns:a="http://schemas.openxmlformats.org/drawingml/2006/main">
            <a:off x="647700" y="876300"/>
            <a:ext cx="10896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첫 요청: 탐구 수업 안내문</a:t>
            </a:r>
          </a:p>
        </p:txBody>
      </p:sp>
      <p:sp>
        <p:nvSpPr>
          <p:cNvPr id="3" name="핵심 설명">
            <a:extLst xmlns:a="http://schemas.openxmlformats.org/drawingml/2006/main">
              <a:ext uri="{FF2B5EF4-FFF2-40B4-BE49-F238E27FC236}">
                <a16:creationId xmlns:a16="http://schemas.microsoft.com/office/drawing/2014/main" id="{502B0993-3B03-4BB6-9E3C-F052E6928957}"/>
              </a:ext>
            </a:extLst>
          </p:cNvPr>
          <p:cNvSpPr>
            <a:spLocks xmlns:a="http://schemas.openxmlformats.org/drawingml/2006/main" noGrp="1"/>
          </p:cNvSpPr>
          <p:nvPr/>
        </p:nvSpPr>
        <p:spPr>
          <a:xfrm xmlns:a="http://schemas.openxmlformats.org/drawingml/2006/main">
            <a:off x="723900" y="1790700"/>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250" b="1">
                <a:solidFill>
                  <a:srgbClr val="147E6D"/>
                </a:solidFill>
                <a:latin typeface="Noto Sans CJK KR"/>
                <a:ea typeface="Noto Sans CJK KR"/>
                <a:cs typeface="Noto Sans CJK KR"/>
              </a:defRPr>
            </a:defPPr>
            <a:lvl1pPr algn="l">
              <a:defRPr sz="2250" b="1">
                <a:solidFill>
                  <a:srgbClr val="147E6D"/>
                </a:solidFill>
                <a:latin typeface="Noto Sans CJK KR"/>
                <a:ea typeface="Noto Sans CJK KR"/>
                <a:cs typeface="Noto Sans CJK KR"/>
              </a:defRPr>
            </a:lvl1pPr>
            <a:lvl2pPr algn="l">
              <a:defRPr sz="2250" b="1">
                <a:solidFill>
                  <a:srgbClr val="147E6D"/>
                </a:solidFill>
                <a:latin typeface="Noto Sans CJK KR"/>
                <a:ea typeface="Noto Sans CJK KR"/>
                <a:cs typeface="Noto Sans CJK KR"/>
              </a:defRPr>
            </a:lvl2pPr>
            <a:lvl3pPr algn="l">
              <a:defRPr sz="2250" b="1">
                <a:solidFill>
                  <a:srgbClr val="147E6D"/>
                </a:solidFill>
                <a:latin typeface="Noto Sans CJK KR"/>
                <a:ea typeface="Noto Sans CJK KR"/>
                <a:cs typeface="Noto Sans CJK KR"/>
              </a:defRPr>
            </a:lvl3pPr>
            <a:lvl4pPr algn="l">
              <a:defRPr sz="2250" b="1">
                <a:solidFill>
                  <a:srgbClr val="147E6D"/>
                </a:solidFill>
                <a:latin typeface="Noto Sans CJK KR"/>
                <a:ea typeface="Noto Sans CJK KR"/>
                <a:cs typeface="Noto Sans CJK KR"/>
              </a:defRPr>
            </a:lvl4pPr>
            <a:lvl5pPr algn="l">
              <a:defRPr sz="2250" b="1">
                <a:solidFill>
                  <a:srgbClr val="147E6D"/>
                </a:solidFill>
                <a:latin typeface="Noto Sans CJK KR"/>
                <a:ea typeface="Noto Sans CJK KR"/>
                <a:cs typeface="Noto Sans CJK KR"/>
              </a:defRPr>
            </a:lvl5pPr>
            <a:lvl6pPr algn="l">
              <a:defRPr sz="2250" b="1">
                <a:solidFill>
                  <a:srgbClr val="147E6D"/>
                </a:solidFill>
                <a:latin typeface="Noto Sans CJK KR"/>
                <a:ea typeface="Noto Sans CJK KR"/>
                <a:cs typeface="Noto Sans CJK KR"/>
              </a:defRPr>
            </a:lvl6pPr>
            <a:lvl7pPr algn="l">
              <a:defRPr sz="2250" b="1">
                <a:solidFill>
                  <a:srgbClr val="147E6D"/>
                </a:solidFill>
                <a:latin typeface="Noto Sans CJK KR"/>
                <a:ea typeface="Noto Sans CJK KR"/>
                <a:cs typeface="Noto Sans CJK KR"/>
              </a:defRPr>
            </a:lvl7pPr>
            <a:lvl8pPr algn="l">
              <a:defRPr sz="2250" b="1">
                <a:solidFill>
                  <a:srgbClr val="147E6D"/>
                </a:solidFill>
                <a:latin typeface="Noto Sans CJK KR"/>
                <a:ea typeface="Noto Sans CJK KR"/>
                <a:cs typeface="Noto Sans CJK KR"/>
              </a:defRPr>
            </a:lvl8pPr>
            <a:lvl9pPr algn="l">
              <a:defRPr sz="2250" b="1">
                <a:solidFill>
                  <a:srgbClr val="147E6D"/>
                </a:solidFill>
                <a:latin typeface="Noto Sans CJK KR"/>
                <a:ea typeface="Noto Sans CJK KR"/>
                <a:cs typeface="Noto Sans CJK KR"/>
              </a:defRPr>
            </a:lvl9pPr>
          </a:lstStyle>
          <a:p xmlns:a="http://schemas.openxmlformats.org/drawingml/2006/main">
            <a:pPr algn="l">
              <a:defRPr sz="2250" b="1">
                <a:solidFill>
                  <a:srgbClr val="147E6D"/>
                </a:solidFill>
                <a:latin typeface="Noto Sans CJK KR"/>
                <a:ea typeface="Noto Sans CJK KR"/>
                <a:cs typeface="Noto Sans CJK KR"/>
              </a:defRPr>
            </a:pPr>
            <a:r>
              <a:rPr sz="2250" b="1">
                <a:solidFill>
                  <a:srgbClr val="147E6D"/>
                </a:solidFill>
                <a:latin typeface="Noto Sans CJK KR"/>
                <a:ea typeface="Noto Sans CJK KR"/>
                <a:cs typeface="Noto Sans CJK KR"/>
              </a:rPr>
              <a:t>교과·학년·수업 시간을 넣어 첫 초안을 요청합니다</a:t>
            </a:r>
          </a:p>
        </p:txBody>
      </p:sp>
      <p:sp>
        <p:nvSpPr>
          <p:cNvPr id="4" name="실습 안내">
            <a:extLst xmlns:a="http://schemas.openxmlformats.org/drawingml/2006/main">
              <a:ext uri="{FF2B5EF4-FFF2-40B4-BE49-F238E27FC236}">
                <a16:creationId xmlns:a16="http://schemas.microsoft.com/office/drawing/2014/main" id="{2F6DE778-C36A-4085-A172-A747F977DCC2}"/>
              </a:ext>
            </a:extLst>
          </p:cNvPr>
          <p:cNvSpPr>
            <a:spLocks xmlns:a="http://schemas.openxmlformats.org/drawingml/2006/main" noGrp="1"/>
          </p:cNvSpPr>
          <p:nvPr/>
        </p:nvSpPr>
        <p:spPr>
          <a:xfrm xmlns:a="http://schemas.openxmlformats.org/drawingml/2006/main">
            <a:off x="742950" y="2562225"/>
            <a:ext cx="7715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복사해서 요청해 보세요</a:t>
            </a:r>
          </a:p>
        </p:txBody>
      </p:sp>
      <p:sp>
        <p:nvSpPr>
          <p:cNvPr id="5" name="실습 요청문">
            <a:extLst xmlns:a="http://schemas.openxmlformats.org/drawingml/2006/main">
              <a:ext uri="{FF2B5EF4-FFF2-40B4-BE49-F238E27FC236}">
                <a16:creationId xmlns:a16="http://schemas.microsoft.com/office/drawing/2014/main" id="{E5518A01-8DA3-4701-95B5-5D83EC6FDE48}"/>
              </a:ext>
            </a:extLst>
          </p:cNvPr>
          <p:cNvSpPr>
            <a:spLocks xmlns:a="http://schemas.openxmlformats.org/drawingml/2006/main" noGrp="1"/>
          </p:cNvSpPr>
          <p:nvPr/>
        </p:nvSpPr>
        <p:spPr>
          <a:xfrm xmlns:a="http://schemas.openxmlformats.org/drawingml/2006/main">
            <a:off x="742950" y="3038475"/>
            <a:ext cx="7905750" cy="2286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950" b="1">
                <a:solidFill>
                  <a:srgbClr val="1C304B"/>
                </a:solidFill>
                <a:latin typeface="Noto Sans CJK KR"/>
                <a:ea typeface="Noto Sans CJK KR"/>
                <a:cs typeface="Noto Sans CJK KR"/>
              </a:defRPr>
            </a:defPPr>
            <a:lvl1pPr algn="l">
              <a:defRPr sz="1950" b="1">
                <a:solidFill>
                  <a:srgbClr val="1C304B"/>
                </a:solidFill>
                <a:latin typeface="Noto Sans CJK KR"/>
                <a:ea typeface="Noto Sans CJK KR"/>
                <a:cs typeface="Noto Sans CJK KR"/>
              </a:defRPr>
            </a:lvl1pPr>
            <a:lvl2pPr algn="l">
              <a:defRPr sz="1950" b="1">
                <a:solidFill>
                  <a:srgbClr val="1C304B"/>
                </a:solidFill>
                <a:latin typeface="Noto Sans CJK KR"/>
                <a:ea typeface="Noto Sans CJK KR"/>
                <a:cs typeface="Noto Sans CJK KR"/>
              </a:defRPr>
            </a:lvl2pPr>
            <a:lvl3pPr algn="l">
              <a:defRPr sz="1950" b="1">
                <a:solidFill>
                  <a:srgbClr val="1C304B"/>
                </a:solidFill>
                <a:latin typeface="Noto Sans CJK KR"/>
                <a:ea typeface="Noto Sans CJK KR"/>
                <a:cs typeface="Noto Sans CJK KR"/>
              </a:defRPr>
            </a:lvl3pPr>
            <a:lvl4pPr algn="l">
              <a:defRPr sz="1950" b="1">
                <a:solidFill>
                  <a:srgbClr val="1C304B"/>
                </a:solidFill>
                <a:latin typeface="Noto Sans CJK KR"/>
                <a:ea typeface="Noto Sans CJK KR"/>
                <a:cs typeface="Noto Sans CJK KR"/>
              </a:defRPr>
            </a:lvl4pPr>
            <a:lvl5pPr algn="l">
              <a:defRPr sz="1950" b="1">
                <a:solidFill>
                  <a:srgbClr val="1C304B"/>
                </a:solidFill>
                <a:latin typeface="Noto Sans CJK KR"/>
                <a:ea typeface="Noto Sans CJK KR"/>
                <a:cs typeface="Noto Sans CJK KR"/>
              </a:defRPr>
            </a:lvl5pPr>
            <a:lvl6pPr algn="l">
              <a:defRPr sz="1950" b="1">
                <a:solidFill>
                  <a:srgbClr val="1C304B"/>
                </a:solidFill>
                <a:latin typeface="Noto Sans CJK KR"/>
                <a:ea typeface="Noto Sans CJK KR"/>
                <a:cs typeface="Noto Sans CJK KR"/>
              </a:defRPr>
            </a:lvl6pPr>
            <a:lvl7pPr algn="l">
              <a:defRPr sz="1950" b="1">
                <a:solidFill>
                  <a:srgbClr val="1C304B"/>
                </a:solidFill>
                <a:latin typeface="Noto Sans CJK KR"/>
                <a:ea typeface="Noto Sans CJK KR"/>
                <a:cs typeface="Noto Sans CJK KR"/>
              </a:defRPr>
            </a:lvl7pPr>
            <a:lvl8pPr algn="l">
              <a:defRPr sz="1950" b="1">
                <a:solidFill>
                  <a:srgbClr val="1C304B"/>
                </a:solidFill>
                <a:latin typeface="Noto Sans CJK KR"/>
                <a:ea typeface="Noto Sans CJK KR"/>
                <a:cs typeface="Noto Sans CJK KR"/>
              </a:defRPr>
            </a:lvl8pPr>
            <a:lvl9pPr algn="l">
              <a:defRPr sz="1950" b="1">
                <a:solidFill>
                  <a:srgbClr val="1C304B"/>
                </a:solidFill>
                <a:latin typeface="Noto Sans CJK KR"/>
                <a:ea typeface="Noto Sans CJK KR"/>
                <a:cs typeface="Noto Sans CJK KR"/>
              </a:defRPr>
            </a:lvl9pPr>
          </a:lstStyle>
          <a:p xmlns:a="http://schemas.openxmlformats.org/drawingml/2006/main">
            <a:pPr algn="l">
              <a:defRPr sz="1950" b="1">
                <a:solidFill>
                  <a:srgbClr val="1C304B"/>
                </a:solidFill>
                <a:latin typeface="Noto Sans CJK KR"/>
                <a:ea typeface="Noto Sans CJK KR"/>
                <a:cs typeface="Noto Sans CJK KR"/>
              </a:defRPr>
            </a:pPr>
            <a:r>
              <a:rPr sz="1950" b="1">
                <a:solidFill>
                  <a:srgbClr val="1C304B"/>
                </a:solidFill>
                <a:latin typeface="Noto Sans CJK KR"/>
                <a:ea typeface="Noto Sans CJK KR"/>
                <a:cs typeface="Noto Sans CJK KR"/>
              </a:rPr>
              <a:t>당신은 고등학교 수업 설계 조력자입니다.</a:t>
            </a:r>
          </a:p>
          <a:p xmlns:a="http://schemas.openxmlformats.org/drawingml/2006/main">
            <a:pPr algn="l">
              <a:defRPr sz="1950" b="1">
                <a:solidFill>
                  <a:srgbClr val="1C304B"/>
                </a:solidFill>
                <a:latin typeface="Noto Sans CJK KR"/>
                <a:ea typeface="Noto Sans CJK KR"/>
                <a:cs typeface="Noto Sans CJK KR"/>
              </a:defRPr>
            </a:pPr>
            <a:r>
              <a:rPr sz="1950" b="1">
                <a:solidFill>
                  <a:srgbClr val="1C304B"/>
                </a:solidFill>
                <a:latin typeface="Noto Sans CJK KR"/>
                <a:ea typeface="Noto Sans CJK KR"/>
                <a:cs typeface="Noto Sans CJK KR"/>
              </a:rPr>
              <a:t>가상의 1학년 과학 탐구 수업을 50분 동안 진행합니다.</a:t>
            </a:r>
          </a:p>
          <a:p xmlns:a="http://schemas.openxmlformats.org/drawingml/2006/main">
            <a:pPr algn="l">
              <a:defRPr sz="1950" b="1">
                <a:solidFill>
                  <a:srgbClr val="1C304B"/>
                </a:solidFill>
                <a:latin typeface="Noto Sans CJK KR"/>
                <a:ea typeface="Noto Sans CJK KR"/>
                <a:cs typeface="Noto Sans CJK KR"/>
              </a:defRPr>
            </a:pPr>
            <a:r>
              <a:rPr sz="1950" b="1">
                <a:solidFill>
                  <a:srgbClr val="1C304B"/>
                </a:solidFill>
                <a:latin typeface="Noto Sans CJK KR"/>
                <a:ea typeface="Noto Sans CJK KR"/>
                <a:cs typeface="Noto Sans CJK KR"/>
              </a:rPr>
              <a:t>준비물은 필기구와 모둠별 활동지입니다.</a:t>
            </a:r>
          </a:p>
          <a:p xmlns:a="http://schemas.openxmlformats.org/drawingml/2006/main">
            <a:pPr algn="l">
              <a:defRPr sz="1950" b="1">
                <a:solidFill>
                  <a:srgbClr val="1C304B"/>
                </a:solidFill>
                <a:latin typeface="Noto Sans CJK KR"/>
                <a:ea typeface="Noto Sans CJK KR"/>
                <a:cs typeface="Noto Sans CJK KR"/>
              </a:defRPr>
            </a:pPr>
            <a:r>
              <a:rPr sz="1950" b="1">
                <a:solidFill>
                  <a:srgbClr val="1C304B"/>
                </a:solidFill>
                <a:latin typeface="Noto Sans CJK KR"/>
                <a:ea typeface="Noto Sans CJK KR"/>
                <a:cs typeface="Noto Sans CJK KR"/>
              </a:rPr>
              <a:t>학생에게 안내할 제목 하나와 짧은 문장 네 개를 써 주세요.</a:t>
            </a:r>
          </a:p>
          <a:p xmlns:a="http://schemas.openxmlformats.org/drawingml/2006/main">
            <a:pPr algn="l">
              <a:defRPr sz="1950" b="1">
                <a:solidFill>
                  <a:srgbClr val="1C304B"/>
                </a:solidFill>
                <a:latin typeface="Noto Sans CJK KR"/>
                <a:ea typeface="Noto Sans CJK KR"/>
                <a:cs typeface="Noto Sans CJK KR"/>
              </a:defRPr>
            </a:pPr>
            <a:r>
              <a:rPr sz="1950" b="1">
                <a:solidFill>
                  <a:srgbClr val="1C304B"/>
                </a:solidFill>
                <a:latin typeface="Noto Sans CJK KR"/>
                <a:ea typeface="Noto Sans CJK KR"/>
                <a:cs typeface="Noto Sans CJK KR"/>
              </a:rPr>
              <a:t>정하지 않은 일정·교실은 “미정”으로 표시해 주세요.</a:t>
            </a:r>
          </a:p>
        </p:txBody>
      </p:sp>
      <p:pic>
        <p:nvPicPr>
          <p:cNvPr id="6" name="">
            <a:extLst xmlns:a="http://schemas.openxmlformats.org/drawingml/2006/main">
              <a:ext uri="{FF2B5EF4-FFF2-40B4-BE49-F238E27FC236}">
                <a16:creationId xmlns:a16="http://schemas.microsoft.com/office/drawing/2014/main" id="{E5787EBE-C169-4FF7-B25C-5F572E419262}"/>
              </a:ext>
            </a:extLst>
          </p:cNvPr>
          <p:cNvPicPr>
            <a:picLocks xmlns:a="http://schemas.openxmlformats.org/drawingml/2006/main" noChangeAspect="1"/>
          </p:cNvPicPr>
          <p:nvPr/>
        </p:nvPicPr>
        <p:blipFill>
          <a:blip xmlns:r="http://schemas.openxmlformats.org/officeDocument/2006/relationships" xmlns:a="http://schemas.openxmlformats.org/drawingml/2006/main" r:embed="R51bda27f3d444499"/>
          <a:stretch xmlns:a="http://schemas.openxmlformats.org/drawingml/2006/main"/>
        </p:blipFill>
        <p:spPr>
          <a:xfrm xmlns:a="http://schemas.openxmlformats.org/drawingml/2006/main">
            <a:off x="9163050" y="2965369"/>
            <a:ext cx="2476500" cy="2679862"/>
          </a:xfrm>
          <a:prstGeom xmlns:a="http://schemas.openxmlformats.org/drawingml/2006/main" prst="rect">
            <a:avLst/>
          </a:prstGeom>
        </p:spPr>
      </p:pic>
      <p:sp>
        <p:nvSpPr>
          <p:cNvPr id="7" name="확인할 점">
            <a:extLst xmlns:a="http://schemas.openxmlformats.org/drawingml/2006/main">
              <a:ext uri="{FF2B5EF4-FFF2-40B4-BE49-F238E27FC236}">
                <a16:creationId xmlns:a16="http://schemas.microsoft.com/office/drawing/2014/main" id="{76425B1C-263F-4C04-9662-E6DF9373454F}"/>
              </a:ext>
            </a:extLst>
          </p:cNvPr>
          <p:cNvSpPr>
            <a:spLocks xmlns:a="http://schemas.openxmlformats.org/drawingml/2006/main" noGrp="1"/>
          </p:cNvSpPr>
          <p:nvPr/>
        </p:nvSpPr>
        <p:spPr>
          <a:xfrm xmlns:a="http://schemas.openxmlformats.org/drawingml/2006/main">
            <a:off x="723900" y="61912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대상·준비물·문장 수·미정 정보가 지켜졌는지 확인합니다</a:t>
            </a:r>
          </a:p>
        </p:txBody>
      </p:sp>
      <p:sp>
        <p:nvSpPr>
          <p:cNvPr id="8" name="꼬리말">
            <a:extLst xmlns:a="http://schemas.openxmlformats.org/drawingml/2006/main">
              <a:ext uri="{FF2B5EF4-FFF2-40B4-BE49-F238E27FC236}">
                <a16:creationId xmlns:a16="http://schemas.microsoft.com/office/drawing/2014/main" id="{3AC7CAE5-8FCA-4756-AF9B-02E7BC8C98E1}"/>
              </a:ext>
            </a:extLst>
          </p:cNvPr>
          <p:cNvSpPr>
            <a:spLocks xmlns:a="http://schemas.openxmlformats.org/drawingml/2006/main" noGrp="1"/>
          </p:cNvSpPr>
          <p:nvPr/>
        </p:nvSpPr>
        <p:spPr>
          <a:xfrm xmlns:a="http://schemas.openxmlformats.org/drawingml/2006/main">
            <a:off x="666750" y="6591300"/>
            <a:ext cx="10001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1일차</a:t>
            </a:r>
          </a:p>
        </p:txBody>
      </p:sp>
      <p:sp>
        <p:nvSpPr>
          <p:cNvPr id="9" name="쪽 번호">
            <a:extLst xmlns:a="http://schemas.openxmlformats.org/drawingml/2006/main">
              <a:ext uri="{FF2B5EF4-FFF2-40B4-BE49-F238E27FC236}">
                <a16:creationId xmlns:a16="http://schemas.microsoft.com/office/drawing/2014/main" id="{675B6703-1717-4B6C-B792-8CA6055C0A13}"/>
              </a:ext>
            </a:extLst>
          </p:cNvPr>
          <p:cNvSpPr>
            <a:spLocks xmlns:a="http://schemas.openxmlformats.org/drawingml/2006/main" noGrp="1"/>
          </p:cNvSpPr>
          <p:nvPr/>
        </p:nvSpPr>
        <p:spPr>
          <a:xfrm xmlns:a="http://schemas.openxmlformats.org/drawingml/2006/main">
            <a:off x="10810875" y="6543675"/>
            <a:ext cx="1047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14 / 24</a:t>
            </a:r>
          </a:p>
        </p:txBody>
      </p:sp>
    </p:spTree>
    <p:extLst>
      <p:ext uri="{BB962C8B-B14F-4D97-AF65-F5344CB8AC3E}">
        <p14:creationId xmlns:p14="http://schemas.microsoft.com/office/powerpoint/2010/main" val="2092648439"/>
      </p:ext>
    </p:extLst>
  </p:cSld>
</p:sld>
</file>

<file path=ppt/slides/slide15.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4" name="강의 구간">
            <a:extLst xmlns:a="http://schemas.openxmlformats.org/drawingml/2006/main">
              <a:ext uri="{FF2B5EF4-FFF2-40B4-BE49-F238E27FC236}">
                <a16:creationId xmlns:a16="http://schemas.microsoft.com/office/drawing/2014/main" id="{5BD01267-8591-4239-AB0B-6121622953C4}"/>
              </a:ext>
            </a:extLst>
          </p:cNvPr>
          <p:cNvSpPr>
            <a:spLocks xmlns:a="http://schemas.openxmlformats.org/drawingml/2006/main" noGrp="1"/>
          </p:cNvSpPr>
          <p:nvPr/>
        </p:nvSpPr>
        <p:spPr>
          <a:xfrm xmlns:a="http://schemas.openxmlformats.org/drawingml/2006/main">
            <a:off x="647700" y="33337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1일차(1·2차시) · 학교 AI 업무 첫걸음</a:t>
            </a:r>
          </a:p>
        </p:txBody>
      </p:sp>
      <p:sp>
        <p:nvSpPr>
          <p:cNvPr id="2" name="제목">
            <a:extLst xmlns:a="http://schemas.openxmlformats.org/drawingml/2006/main">
              <a:ext uri="{FF2B5EF4-FFF2-40B4-BE49-F238E27FC236}">
                <a16:creationId xmlns:a16="http://schemas.microsoft.com/office/drawing/2014/main" id="{4D4F923D-5BD8-4B6B-9B02-ECA9B318AAAC}"/>
              </a:ext>
            </a:extLst>
          </p:cNvPr>
          <p:cNvSpPr>
            <a:spLocks xmlns:a="http://schemas.openxmlformats.org/drawingml/2006/main" noGrp="1"/>
          </p:cNvSpPr>
          <p:nvPr/>
        </p:nvSpPr>
        <p:spPr>
          <a:xfrm xmlns:a="http://schemas.openxmlformats.org/drawingml/2006/main">
            <a:off x="647700" y="876300"/>
            <a:ext cx="10896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같은 수업, 학생에게 맞게 다시 요청하기</a:t>
            </a:r>
          </a:p>
        </p:txBody>
      </p:sp>
      <p:sp>
        <p:nvSpPr>
          <p:cNvPr id="3" name="핵심 설명">
            <a:extLst xmlns:a="http://schemas.openxmlformats.org/drawingml/2006/main">
              <a:ext uri="{FF2B5EF4-FFF2-40B4-BE49-F238E27FC236}">
                <a16:creationId xmlns:a16="http://schemas.microsoft.com/office/drawing/2014/main" id="{BDE42BC8-3698-4653-AC99-5B84B2F228F9}"/>
              </a:ext>
            </a:extLst>
          </p:cNvPr>
          <p:cNvSpPr>
            <a:spLocks xmlns:a="http://schemas.openxmlformats.org/drawingml/2006/main" noGrp="1"/>
          </p:cNvSpPr>
          <p:nvPr/>
        </p:nvSpPr>
        <p:spPr>
          <a:xfrm xmlns:a="http://schemas.openxmlformats.org/drawingml/2006/main">
            <a:off x="723900" y="1790700"/>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250" b="1">
                <a:solidFill>
                  <a:srgbClr val="147E6D"/>
                </a:solidFill>
                <a:latin typeface="Noto Sans CJK KR"/>
                <a:ea typeface="Noto Sans CJK KR"/>
                <a:cs typeface="Noto Sans CJK KR"/>
              </a:defRPr>
            </a:defPPr>
            <a:lvl1pPr algn="l">
              <a:defRPr sz="2250" b="1">
                <a:solidFill>
                  <a:srgbClr val="147E6D"/>
                </a:solidFill>
                <a:latin typeface="Noto Sans CJK KR"/>
                <a:ea typeface="Noto Sans CJK KR"/>
                <a:cs typeface="Noto Sans CJK KR"/>
              </a:defRPr>
            </a:lvl1pPr>
            <a:lvl2pPr algn="l">
              <a:defRPr sz="2250" b="1">
                <a:solidFill>
                  <a:srgbClr val="147E6D"/>
                </a:solidFill>
                <a:latin typeface="Noto Sans CJK KR"/>
                <a:ea typeface="Noto Sans CJK KR"/>
                <a:cs typeface="Noto Sans CJK KR"/>
              </a:defRPr>
            </a:lvl2pPr>
            <a:lvl3pPr algn="l">
              <a:defRPr sz="2250" b="1">
                <a:solidFill>
                  <a:srgbClr val="147E6D"/>
                </a:solidFill>
                <a:latin typeface="Noto Sans CJK KR"/>
                <a:ea typeface="Noto Sans CJK KR"/>
                <a:cs typeface="Noto Sans CJK KR"/>
              </a:defRPr>
            </a:lvl3pPr>
            <a:lvl4pPr algn="l">
              <a:defRPr sz="2250" b="1">
                <a:solidFill>
                  <a:srgbClr val="147E6D"/>
                </a:solidFill>
                <a:latin typeface="Noto Sans CJK KR"/>
                <a:ea typeface="Noto Sans CJK KR"/>
                <a:cs typeface="Noto Sans CJK KR"/>
              </a:defRPr>
            </a:lvl4pPr>
            <a:lvl5pPr algn="l">
              <a:defRPr sz="2250" b="1">
                <a:solidFill>
                  <a:srgbClr val="147E6D"/>
                </a:solidFill>
                <a:latin typeface="Noto Sans CJK KR"/>
                <a:ea typeface="Noto Sans CJK KR"/>
                <a:cs typeface="Noto Sans CJK KR"/>
              </a:defRPr>
            </a:lvl5pPr>
            <a:lvl6pPr algn="l">
              <a:defRPr sz="2250" b="1">
                <a:solidFill>
                  <a:srgbClr val="147E6D"/>
                </a:solidFill>
                <a:latin typeface="Noto Sans CJK KR"/>
                <a:ea typeface="Noto Sans CJK KR"/>
                <a:cs typeface="Noto Sans CJK KR"/>
              </a:defRPr>
            </a:lvl6pPr>
            <a:lvl7pPr algn="l">
              <a:defRPr sz="2250" b="1">
                <a:solidFill>
                  <a:srgbClr val="147E6D"/>
                </a:solidFill>
                <a:latin typeface="Noto Sans CJK KR"/>
                <a:ea typeface="Noto Sans CJK KR"/>
                <a:cs typeface="Noto Sans CJK KR"/>
              </a:defRPr>
            </a:lvl7pPr>
            <a:lvl8pPr algn="l">
              <a:defRPr sz="2250" b="1">
                <a:solidFill>
                  <a:srgbClr val="147E6D"/>
                </a:solidFill>
                <a:latin typeface="Noto Sans CJK KR"/>
                <a:ea typeface="Noto Sans CJK KR"/>
                <a:cs typeface="Noto Sans CJK KR"/>
              </a:defRPr>
            </a:lvl8pPr>
            <a:lvl9pPr algn="l">
              <a:defRPr sz="2250" b="1">
                <a:solidFill>
                  <a:srgbClr val="147E6D"/>
                </a:solidFill>
                <a:latin typeface="Noto Sans CJK KR"/>
                <a:ea typeface="Noto Sans CJK KR"/>
                <a:cs typeface="Noto Sans CJK KR"/>
              </a:defRPr>
            </a:lvl9pPr>
          </a:lstStyle>
          <a:p xmlns:a="http://schemas.openxmlformats.org/drawingml/2006/main">
            <a:pPr algn="l">
              <a:defRPr sz="2250" b="1">
                <a:solidFill>
                  <a:srgbClr val="147E6D"/>
                </a:solidFill>
                <a:latin typeface="Noto Sans CJK KR"/>
                <a:ea typeface="Noto Sans CJK KR"/>
                <a:cs typeface="Noto Sans CJK KR"/>
              </a:defRPr>
            </a:pPr>
            <a:r>
              <a:rPr sz="2250" b="1">
                <a:solidFill>
                  <a:srgbClr val="147E6D"/>
                </a:solidFill>
                <a:latin typeface="Noto Sans CJK KR"/>
                <a:ea typeface="Noto Sans CJK KR"/>
                <a:cs typeface="Noto Sans CJK KR"/>
              </a:rPr>
              <a:t>같은 대화에서 고칠 부분을 구체적으로</a:t>
            </a:r>
          </a:p>
        </p:txBody>
      </p:sp>
      <p:sp>
        <p:nvSpPr>
          <p:cNvPr id="4" name="항목 0">
            <a:extLst xmlns:a="http://schemas.openxmlformats.org/drawingml/2006/main">
              <a:ext uri="{FF2B5EF4-FFF2-40B4-BE49-F238E27FC236}">
                <a16:creationId xmlns:a16="http://schemas.microsoft.com/office/drawing/2014/main" id="{8488C4E3-B6CC-4101-A67D-3873DD19E48F}"/>
              </a:ext>
            </a:extLst>
          </p:cNvPr>
          <p:cNvSpPr>
            <a:spLocks xmlns:a="http://schemas.openxmlformats.org/drawingml/2006/main" noGrp="1"/>
          </p:cNvSpPr>
          <p:nvPr/>
        </p:nvSpPr>
        <p:spPr>
          <a:xfrm xmlns:a="http://schemas.openxmlformats.org/drawingml/2006/main">
            <a:off x="742950" y="26479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길이</a:t>
            </a:r>
          </a:p>
        </p:txBody>
      </p:sp>
      <p:sp>
        <p:nvSpPr>
          <p:cNvPr id="5" name="내용 0">
            <a:extLst xmlns:a="http://schemas.openxmlformats.org/drawingml/2006/main">
              <a:ext uri="{FF2B5EF4-FFF2-40B4-BE49-F238E27FC236}">
                <a16:creationId xmlns:a16="http://schemas.microsoft.com/office/drawing/2014/main" id="{C4CF4D23-A63A-4D1E-A25C-A3B5E826C0DB}"/>
              </a:ext>
            </a:extLst>
          </p:cNvPr>
          <p:cNvSpPr>
            <a:spLocks xmlns:a="http://schemas.openxmlformats.org/drawingml/2006/main" noGrp="1"/>
          </p:cNvSpPr>
          <p:nvPr/>
        </p:nvSpPr>
        <p:spPr>
          <a:xfrm xmlns:a="http://schemas.openxmlformats.org/drawingml/2006/main">
            <a:off x="2533650" y="26479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“제목은 유지하고 본문은 100자 안으로 줄여 줘.”</a:t>
            </a:r>
          </a:p>
        </p:txBody>
      </p:sp>
      <p:sp>
        <p:nvSpPr>
          <p:cNvPr id="6" name="항목 1">
            <a:extLst xmlns:a="http://schemas.openxmlformats.org/drawingml/2006/main">
              <a:ext uri="{FF2B5EF4-FFF2-40B4-BE49-F238E27FC236}">
                <a16:creationId xmlns:a16="http://schemas.microsoft.com/office/drawing/2014/main" id="{748EFA25-92D8-419A-86B0-DC1F296FB411}"/>
              </a:ext>
            </a:extLst>
          </p:cNvPr>
          <p:cNvSpPr>
            <a:spLocks xmlns:a="http://schemas.openxmlformats.org/drawingml/2006/main" noGrp="1"/>
          </p:cNvSpPr>
          <p:nvPr/>
        </p:nvSpPr>
        <p:spPr>
          <a:xfrm xmlns:a="http://schemas.openxmlformats.org/drawingml/2006/main">
            <a:off x="742950" y="354330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대상</a:t>
            </a:r>
          </a:p>
        </p:txBody>
      </p:sp>
      <p:sp>
        <p:nvSpPr>
          <p:cNvPr id="7" name="내용 1">
            <a:extLst xmlns:a="http://schemas.openxmlformats.org/drawingml/2006/main">
              <a:ext uri="{FF2B5EF4-FFF2-40B4-BE49-F238E27FC236}">
                <a16:creationId xmlns:a16="http://schemas.microsoft.com/office/drawing/2014/main" id="{BF41AC70-86B9-44B1-86E2-DE03BCF2612A}"/>
              </a:ext>
            </a:extLst>
          </p:cNvPr>
          <p:cNvSpPr>
            <a:spLocks xmlns:a="http://schemas.openxmlformats.org/drawingml/2006/main" noGrp="1"/>
          </p:cNvSpPr>
          <p:nvPr/>
        </p:nvSpPr>
        <p:spPr>
          <a:xfrm xmlns:a="http://schemas.openxmlformats.org/drawingml/2006/main">
            <a:off x="2533650" y="354330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“학부모가 읽기에도 알기 쉬운 말투로 바꿔 줘.”</a:t>
            </a:r>
          </a:p>
        </p:txBody>
      </p:sp>
      <p:sp>
        <p:nvSpPr>
          <p:cNvPr id="8" name="항목 2">
            <a:extLst xmlns:a="http://schemas.openxmlformats.org/drawingml/2006/main">
              <a:ext uri="{FF2B5EF4-FFF2-40B4-BE49-F238E27FC236}">
                <a16:creationId xmlns:a16="http://schemas.microsoft.com/office/drawing/2014/main" id="{A9335C74-15A8-4FCF-8F47-BBF6FBDA2706}"/>
              </a:ext>
            </a:extLst>
          </p:cNvPr>
          <p:cNvSpPr>
            <a:spLocks xmlns:a="http://schemas.openxmlformats.org/drawingml/2006/main" noGrp="1"/>
          </p:cNvSpPr>
          <p:nvPr/>
        </p:nvSpPr>
        <p:spPr>
          <a:xfrm xmlns:a="http://schemas.openxmlformats.org/drawingml/2006/main">
            <a:off x="742950" y="44386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형식</a:t>
            </a:r>
          </a:p>
        </p:txBody>
      </p:sp>
      <p:sp>
        <p:nvSpPr>
          <p:cNvPr id="9" name="내용 2">
            <a:extLst xmlns:a="http://schemas.openxmlformats.org/drawingml/2006/main">
              <a:ext uri="{FF2B5EF4-FFF2-40B4-BE49-F238E27FC236}">
                <a16:creationId xmlns:a16="http://schemas.microsoft.com/office/drawing/2014/main" id="{A9073BED-F113-4669-9589-6FFF83073A6C}"/>
              </a:ext>
            </a:extLst>
          </p:cNvPr>
          <p:cNvSpPr>
            <a:spLocks xmlns:a="http://schemas.openxmlformats.org/drawingml/2006/main" noGrp="1"/>
          </p:cNvSpPr>
          <p:nvPr/>
        </p:nvSpPr>
        <p:spPr>
          <a:xfrm xmlns:a="http://schemas.openxmlformats.org/drawingml/2006/main">
            <a:off x="2533650" y="44386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“준비물만 글머리표로 정리해 줘.”</a:t>
            </a:r>
          </a:p>
        </p:txBody>
      </p:sp>
      <p:pic>
        <p:nvPicPr>
          <p:cNvPr id="10" name="">
            <a:extLst xmlns:a="http://schemas.openxmlformats.org/drawingml/2006/main">
              <a:ext uri="{FF2B5EF4-FFF2-40B4-BE49-F238E27FC236}">
                <a16:creationId xmlns:a16="http://schemas.microsoft.com/office/drawing/2014/main" id="{A32C6CD4-8B23-4366-A617-3EF0A362DCA2}"/>
              </a:ext>
            </a:extLst>
          </p:cNvPr>
          <p:cNvPicPr>
            <a:picLocks xmlns:a="http://schemas.openxmlformats.org/drawingml/2006/main" noChangeAspect="1"/>
          </p:cNvPicPr>
          <p:nvPr/>
        </p:nvPicPr>
        <p:blipFill>
          <a:blip xmlns:r="http://schemas.openxmlformats.org/officeDocument/2006/relationships" xmlns:a="http://schemas.openxmlformats.org/drawingml/2006/main" r:embed="R34ce17f5d3eb4965"/>
          <a:stretch xmlns:a="http://schemas.openxmlformats.org/drawingml/2006/main"/>
        </p:blipFill>
        <p:spPr>
          <a:xfrm xmlns:a="http://schemas.openxmlformats.org/drawingml/2006/main">
            <a:off x="9163050" y="3125624"/>
            <a:ext cx="2476500" cy="2359352"/>
          </a:xfrm>
          <a:prstGeom xmlns:a="http://schemas.openxmlformats.org/drawingml/2006/main" prst="rect">
            <a:avLst/>
          </a:prstGeom>
        </p:spPr>
      </p:pic>
      <p:sp>
        <p:nvSpPr>
          <p:cNvPr id="11" name="확인할 점">
            <a:extLst xmlns:a="http://schemas.openxmlformats.org/drawingml/2006/main">
              <a:ext uri="{FF2B5EF4-FFF2-40B4-BE49-F238E27FC236}">
                <a16:creationId xmlns:a16="http://schemas.microsoft.com/office/drawing/2014/main" id="{58852A85-AD32-4499-A2A8-390886257020}"/>
              </a:ext>
            </a:extLst>
          </p:cNvPr>
          <p:cNvSpPr>
            <a:spLocks xmlns:a="http://schemas.openxmlformats.org/drawingml/2006/main" noGrp="1"/>
          </p:cNvSpPr>
          <p:nvPr/>
        </p:nvSpPr>
        <p:spPr>
          <a:xfrm xmlns:a="http://schemas.openxmlformats.org/drawingml/2006/main">
            <a:off x="723900" y="61912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한 번에 한 조건을 바꾸고, 기존 정보가 유지됐는지 확인합니다</a:t>
            </a:r>
          </a:p>
        </p:txBody>
      </p:sp>
      <p:sp>
        <p:nvSpPr>
          <p:cNvPr id="12" name="꼬리말">
            <a:extLst xmlns:a="http://schemas.openxmlformats.org/drawingml/2006/main">
              <a:ext uri="{FF2B5EF4-FFF2-40B4-BE49-F238E27FC236}">
                <a16:creationId xmlns:a16="http://schemas.microsoft.com/office/drawing/2014/main" id="{53535766-D591-431B-B308-BE95036691E5}"/>
              </a:ext>
            </a:extLst>
          </p:cNvPr>
          <p:cNvSpPr>
            <a:spLocks xmlns:a="http://schemas.openxmlformats.org/drawingml/2006/main" noGrp="1"/>
          </p:cNvSpPr>
          <p:nvPr/>
        </p:nvSpPr>
        <p:spPr>
          <a:xfrm xmlns:a="http://schemas.openxmlformats.org/drawingml/2006/main">
            <a:off x="666750" y="6591300"/>
            <a:ext cx="10001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1일차</a:t>
            </a:r>
          </a:p>
        </p:txBody>
      </p:sp>
      <p:sp>
        <p:nvSpPr>
          <p:cNvPr id="13" name="쪽 번호">
            <a:extLst xmlns:a="http://schemas.openxmlformats.org/drawingml/2006/main">
              <a:ext uri="{FF2B5EF4-FFF2-40B4-BE49-F238E27FC236}">
                <a16:creationId xmlns:a16="http://schemas.microsoft.com/office/drawing/2014/main" id="{D2B4A350-F5BE-44EA-9A75-CFAB8CABBD6B}"/>
              </a:ext>
            </a:extLst>
          </p:cNvPr>
          <p:cNvSpPr>
            <a:spLocks xmlns:a="http://schemas.openxmlformats.org/drawingml/2006/main" noGrp="1"/>
          </p:cNvSpPr>
          <p:nvPr/>
        </p:nvSpPr>
        <p:spPr>
          <a:xfrm xmlns:a="http://schemas.openxmlformats.org/drawingml/2006/main">
            <a:off x="10810875" y="6543675"/>
            <a:ext cx="1047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15 / 24</a:t>
            </a:r>
          </a:p>
        </p:txBody>
      </p:sp>
    </p:spTree>
    <p:extLst>
      <p:ext uri="{BB962C8B-B14F-4D97-AF65-F5344CB8AC3E}">
        <p14:creationId xmlns:p14="http://schemas.microsoft.com/office/powerpoint/2010/main" val="927002189"/>
      </p:ext>
    </p:extLst>
  </p:cSld>
</p:sld>
</file>

<file path=ppt/slides/slide16.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4" name="강의 구간">
            <a:extLst xmlns:a="http://schemas.openxmlformats.org/drawingml/2006/main">
              <a:ext uri="{FF2B5EF4-FFF2-40B4-BE49-F238E27FC236}">
                <a16:creationId xmlns:a16="http://schemas.microsoft.com/office/drawing/2014/main" id="{E8989B8B-D774-4AFF-99A9-4B09CD9E22AC}"/>
              </a:ext>
            </a:extLst>
          </p:cNvPr>
          <p:cNvSpPr>
            <a:spLocks xmlns:a="http://schemas.openxmlformats.org/drawingml/2006/main" noGrp="1"/>
          </p:cNvSpPr>
          <p:nvPr/>
        </p:nvSpPr>
        <p:spPr>
          <a:xfrm xmlns:a="http://schemas.openxmlformats.org/drawingml/2006/main">
            <a:off x="647700" y="33337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1일차(1·2차시) · 학교 AI 업무 첫걸음</a:t>
            </a:r>
          </a:p>
        </p:txBody>
      </p:sp>
      <p:sp>
        <p:nvSpPr>
          <p:cNvPr id="2" name="제목">
            <a:extLst xmlns:a="http://schemas.openxmlformats.org/drawingml/2006/main">
              <a:ext uri="{FF2B5EF4-FFF2-40B4-BE49-F238E27FC236}">
                <a16:creationId xmlns:a16="http://schemas.microsoft.com/office/drawing/2014/main" id="{7AC49FDB-3662-4B94-A639-ED2E315E9F12}"/>
              </a:ext>
            </a:extLst>
          </p:cNvPr>
          <p:cNvSpPr>
            <a:spLocks xmlns:a="http://schemas.openxmlformats.org/drawingml/2006/main" noGrp="1"/>
          </p:cNvSpPr>
          <p:nvPr/>
        </p:nvSpPr>
        <p:spPr>
          <a:xfrm xmlns:a="http://schemas.openxmlformats.org/drawingml/2006/main">
            <a:off x="647700" y="876300"/>
            <a:ext cx="10896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토큰과 컨텍스트 창</a:t>
            </a:r>
          </a:p>
        </p:txBody>
      </p:sp>
      <p:sp>
        <p:nvSpPr>
          <p:cNvPr id="3" name="핵심 설명">
            <a:extLst xmlns:a="http://schemas.openxmlformats.org/drawingml/2006/main">
              <a:ext uri="{FF2B5EF4-FFF2-40B4-BE49-F238E27FC236}">
                <a16:creationId xmlns:a16="http://schemas.microsoft.com/office/drawing/2014/main" id="{28C1DE9A-820D-4418-8F82-72EA99CD8A7B}"/>
              </a:ext>
            </a:extLst>
          </p:cNvPr>
          <p:cNvSpPr>
            <a:spLocks xmlns:a="http://schemas.openxmlformats.org/drawingml/2006/main" noGrp="1"/>
          </p:cNvSpPr>
          <p:nvPr/>
        </p:nvSpPr>
        <p:spPr>
          <a:xfrm xmlns:a="http://schemas.openxmlformats.org/drawingml/2006/main">
            <a:off x="723900" y="1790700"/>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250" b="1">
                <a:solidFill>
                  <a:srgbClr val="147E6D"/>
                </a:solidFill>
                <a:latin typeface="Noto Sans CJK KR"/>
                <a:ea typeface="Noto Sans CJK KR"/>
                <a:cs typeface="Noto Sans CJK KR"/>
              </a:defRPr>
            </a:defPPr>
            <a:lvl1pPr algn="l">
              <a:defRPr sz="2250" b="1">
                <a:solidFill>
                  <a:srgbClr val="147E6D"/>
                </a:solidFill>
                <a:latin typeface="Noto Sans CJK KR"/>
                <a:ea typeface="Noto Sans CJK KR"/>
                <a:cs typeface="Noto Sans CJK KR"/>
              </a:defRPr>
            </a:lvl1pPr>
            <a:lvl2pPr algn="l">
              <a:defRPr sz="2250" b="1">
                <a:solidFill>
                  <a:srgbClr val="147E6D"/>
                </a:solidFill>
                <a:latin typeface="Noto Sans CJK KR"/>
                <a:ea typeface="Noto Sans CJK KR"/>
                <a:cs typeface="Noto Sans CJK KR"/>
              </a:defRPr>
            </a:lvl2pPr>
            <a:lvl3pPr algn="l">
              <a:defRPr sz="2250" b="1">
                <a:solidFill>
                  <a:srgbClr val="147E6D"/>
                </a:solidFill>
                <a:latin typeface="Noto Sans CJK KR"/>
                <a:ea typeface="Noto Sans CJK KR"/>
                <a:cs typeface="Noto Sans CJK KR"/>
              </a:defRPr>
            </a:lvl3pPr>
            <a:lvl4pPr algn="l">
              <a:defRPr sz="2250" b="1">
                <a:solidFill>
                  <a:srgbClr val="147E6D"/>
                </a:solidFill>
                <a:latin typeface="Noto Sans CJK KR"/>
                <a:ea typeface="Noto Sans CJK KR"/>
                <a:cs typeface="Noto Sans CJK KR"/>
              </a:defRPr>
            </a:lvl4pPr>
            <a:lvl5pPr algn="l">
              <a:defRPr sz="2250" b="1">
                <a:solidFill>
                  <a:srgbClr val="147E6D"/>
                </a:solidFill>
                <a:latin typeface="Noto Sans CJK KR"/>
                <a:ea typeface="Noto Sans CJK KR"/>
                <a:cs typeface="Noto Sans CJK KR"/>
              </a:defRPr>
            </a:lvl5pPr>
            <a:lvl6pPr algn="l">
              <a:defRPr sz="2250" b="1">
                <a:solidFill>
                  <a:srgbClr val="147E6D"/>
                </a:solidFill>
                <a:latin typeface="Noto Sans CJK KR"/>
                <a:ea typeface="Noto Sans CJK KR"/>
                <a:cs typeface="Noto Sans CJK KR"/>
              </a:defRPr>
            </a:lvl6pPr>
            <a:lvl7pPr algn="l">
              <a:defRPr sz="2250" b="1">
                <a:solidFill>
                  <a:srgbClr val="147E6D"/>
                </a:solidFill>
                <a:latin typeface="Noto Sans CJK KR"/>
                <a:ea typeface="Noto Sans CJK KR"/>
                <a:cs typeface="Noto Sans CJK KR"/>
              </a:defRPr>
            </a:lvl7pPr>
            <a:lvl8pPr algn="l">
              <a:defRPr sz="2250" b="1">
                <a:solidFill>
                  <a:srgbClr val="147E6D"/>
                </a:solidFill>
                <a:latin typeface="Noto Sans CJK KR"/>
                <a:ea typeface="Noto Sans CJK KR"/>
                <a:cs typeface="Noto Sans CJK KR"/>
              </a:defRPr>
            </a:lvl8pPr>
            <a:lvl9pPr algn="l">
              <a:defRPr sz="2250" b="1">
                <a:solidFill>
                  <a:srgbClr val="147E6D"/>
                </a:solidFill>
                <a:latin typeface="Noto Sans CJK KR"/>
                <a:ea typeface="Noto Sans CJK KR"/>
                <a:cs typeface="Noto Sans CJK KR"/>
              </a:defRPr>
            </a:lvl9pPr>
          </a:lstStyle>
          <a:p xmlns:a="http://schemas.openxmlformats.org/drawingml/2006/main">
            <a:pPr algn="l">
              <a:defRPr sz="2250" b="1">
                <a:solidFill>
                  <a:srgbClr val="147E6D"/>
                </a:solidFill>
                <a:latin typeface="Noto Sans CJK KR"/>
                <a:ea typeface="Noto Sans CJK KR"/>
                <a:cs typeface="Noto Sans CJK KR"/>
              </a:defRPr>
            </a:pPr>
            <a:r>
              <a:rPr sz="2250" b="1">
                <a:solidFill>
                  <a:srgbClr val="147E6D"/>
                </a:solidFill>
                <a:latin typeface="Noto Sans CJK KR"/>
                <a:ea typeface="Noto Sans CJK KR"/>
                <a:cs typeface="Noto Sans CJK KR"/>
              </a:rPr>
              <a:t>글을 처리하는 단위와 한 번에 참고하는 범위</a:t>
            </a:r>
          </a:p>
        </p:txBody>
      </p:sp>
      <p:sp>
        <p:nvSpPr>
          <p:cNvPr id="4" name="항목 0">
            <a:extLst xmlns:a="http://schemas.openxmlformats.org/drawingml/2006/main">
              <a:ext uri="{FF2B5EF4-FFF2-40B4-BE49-F238E27FC236}">
                <a16:creationId xmlns:a16="http://schemas.microsoft.com/office/drawing/2014/main" id="{2A7595E4-F77B-4175-BD4C-FEB056AE4CC1}"/>
              </a:ext>
            </a:extLst>
          </p:cNvPr>
          <p:cNvSpPr>
            <a:spLocks xmlns:a="http://schemas.openxmlformats.org/drawingml/2006/main" noGrp="1"/>
          </p:cNvSpPr>
          <p:nvPr/>
        </p:nvSpPr>
        <p:spPr>
          <a:xfrm xmlns:a="http://schemas.openxmlformats.org/drawingml/2006/main">
            <a:off x="742950" y="26479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토큰</a:t>
            </a:r>
          </a:p>
        </p:txBody>
      </p:sp>
      <p:sp>
        <p:nvSpPr>
          <p:cNvPr id="5" name="내용 0">
            <a:extLst xmlns:a="http://schemas.openxmlformats.org/drawingml/2006/main">
              <a:ext uri="{FF2B5EF4-FFF2-40B4-BE49-F238E27FC236}">
                <a16:creationId xmlns:a16="http://schemas.microsoft.com/office/drawing/2014/main" id="{30E26AAF-FC78-4562-8E8E-E72ED9986337}"/>
              </a:ext>
            </a:extLst>
          </p:cNvPr>
          <p:cNvSpPr>
            <a:spLocks xmlns:a="http://schemas.openxmlformats.org/drawingml/2006/main" noGrp="1"/>
          </p:cNvSpPr>
          <p:nvPr/>
        </p:nvSpPr>
        <p:spPr>
          <a:xfrm xmlns:a="http://schemas.openxmlformats.org/drawingml/2006/main">
            <a:off x="2533650" y="26479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AI가 글을 처리하는 작은 단위</a:t>
            </a:r>
          </a:p>
        </p:txBody>
      </p:sp>
      <p:sp>
        <p:nvSpPr>
          <p:cNvPr id="6" name="항목 1">
            <a:extLst xmlns:a="http://schemas.openxmlformats.org/drawingml/2006/main">
              <a:ext uri="{FF2B5EF4-FFF2-40B4-BE49-F238E27FC236}">
                <a16:creationId xmlns:a16="http://schemas.microsoft.com/office/drawing/2014/main" id="{78579CE2-7F9C-4FE5-AD61-D476A887E07B}"/>
              </a:ext>
            </a:extLst>
          </p:cNvPr>
          <p:cNvSpPr>
            <a:spLocks xmlns:a="http://schemas.openxmlformats.org/drawingml/2006/main" noGrp="1"/>
          </p:cNvSpPr>
          <p:nvPr/>
        </p:nvSpPr>
        <p:spPr>
          <a:xfrm xmlns:a="http://schemas.openxmlformats.org/drawingml/2006/main">
            <a:off x="742950" y="354330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글자 수와 차이</a:t>
            </a:r>
          </a:p>
        </p:txBody>
      </p:sp>
      <p:sp>
        <p:nvSpPr>
          <p:cNvPr id="7" name="내용 1">
            <a:extLst xmlns:a="http://schemas.openxmlformats.org/drawingml/2006/main">
              <a:ext uri="{FF2B5EF4-FFF2-40B4-BE49-F238E27FC236}">
                <a16:creationId xmlns:a16="http://schemas.microsoft.com/office/drawing/2014/main" id="{3F57F5AA-96F1-4339-A342-B1B93EE245AB}"/>
              </a:ext>
            </a:extLst>
          </p:cNvPr>
          <p:cNvSpPr>
            <a:spLocks xmlns:a="http://schemas.openxmlformats.org/drawingml/2006/main" noGrp="1"/>
          </p:cNvSpPr>
          <p:nvPr/>
        </p:nvSpPr>
        <p:spPr>
          <a:xfrm xmlns:a="http://schemas.openxmlformats.org/drawingml/2006/main">
            <a:off x="2533650" y="354330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한 글자나 한 단어가 항상 한 토큰은 아님</a:t>
            </a:r>
          </a:p>
        </p:txBody>
      </p:sp>
      <p:sp>
        <p:nvSpPr>
          <p:cNvPr id="8" name="항목 2">
            <a:extLst xmlns:a="http://schemas.openxmlformats.org/drawingml/2006/main">
              <a:ext uri="{FF2B5EF4-FFF2-40B4-BE49-F238E27FC236}">
                <a16:creationId xmlns:a16="http://schemas.microsoft.com/office/drawing/2014/main" id="{DBC0B68F-5B6E-43DC-B089-D1434EDD164F}"/>
              </a:ext>
            </a:extLst>
          </p:cNvPr>
          <p:cNvSpPr>
            <a:spLocks xmlns:a="http://schemas.openxmlformats.org/drawingml/2006/main" noGrp="1"/>
          </p:cNvSpPr>
          <p:nvPr/>
        </p:nvSpPr>
        <p:spPr>
          <a:xfrm xmlns:a="http://schemas.openxmlformats.org/drawingml/2006/main">
            <a:off x="742950" y="44386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컨텍스트 창</a:t>
            </a:r>
          </a:p>
        </p:txBody>
      </p:sp>
      <p:sp>
        <p:nvSpPr>
          <p:cNvPr id="9" name="내용 2">
            <a:extLst xmlns:a="http://schemas.openxmlformats.org/drawingml/2006/main">
              <a:ext uri="{FF2B5EF4-FFF2-40B4-BE49-F238E27FC236}">
                <a16:creationId xmlns:a16="http://schemas.microsoft.com/office/drawing/2014/main" id="{B184B1CF-1A88-45CC-BBA4-A441C313F9AE}"/>
              </a:ext>
            </a:extLst>
          </p:cNvPr>
          <p:cNvSpPr>
            <a:spLocks xmlns:a="http://schemas.openxmlformats.org/drawingml/2006/main" noGrp="1"/>
          </p:cNvSpPr>
          <p:nvPr/>
        </p:nvSpPr>
        <p:spPr>
          <a:xfrm xmlns:a="http://schemas.openxmlformats.org/drawingml/2006/main">
            <a:off x="2533650" y="44386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입력과 대화 등을 한 번에 다룰 수 있는 범위</a:t>
            </a:r>
          </a:p>
        </p:txBody>
      </p:sp>
      <p:pic>
        <p:nvPicPr>
          <p:cNvPr id="10" name="">
            <a:extLst xmlns:a="http://schemas.openxmlformats.org/drawingml/2006/main">
              <a:ext uri="{FF2B5EF4-FFF2-40B4-BE49-F238E27FC236}">
                <a16:creationId xmlns:a16="http://schemas.microsoft.com/office/drawing/2014/main" id="{CFDB6558-9987-41BD-96C4-A51B1A05D9B9}"/>
              </a:ext>
            </a:extLst>
          </p:cNvPr>
          <p:cNvPicPr>
            <a:picLocks xmlns:a="http://schemas.openxmlformats.org/drawingml/2006/main" noChangeAspect="1"/>
          </p:cNvPicPr>
          <p:nvPr/>
        </p:nvPicPr>
        <p:blipFill>
          <a:blip xmlns:r="http://schemas.openxmlformats.org/officeDocument/2006/relationships" xmlns:a="http://schemas.openxmlformats.org/drawingml/2006/main" r:embed="Rd4a42e62b3da473b"/>
          <a:stretch xmlns:a="http://schemas.openxmlformats.org/drawingml/2006/main"/>
        </p:blipFill>
        <p:spPr>
          <a:xfrm xmlns:a="http://schemas.openxmlformats.org/drawingml/2006/main">
            <a:off x="9163050" y="3067050"/>
            <a:ext cx="2476500" cy="2476500"/>
          </a:xfrm>
          <a:prstGeom xmlns:a="http://schemas.openxmlformats.org/drawingml/2006/main" prst="rect">
            <a:avLst/>
          </a:prstGeom>
        </p:spPr>
      </p:pic>
      <p:sp>
        <p:nvSpPr>
          <p:cNvPr id="11" name="확인할 점">
            <a:extLst xmlns:a="http://schemas.openxmlformats.org/drawingml/2006/main">
              <a:ext uri="{FF2B5EF4-FFF2-40B4-BE49-F238E27FC236}">
                <a16:creationId xmlns:a16="http://schemas.microsoft.com/office/drawing/2014/main" id="{81ECAE0E-2829-4BE3-BC43-B261F9182336}"/>
              </a:ext>
            </a:extLst>
          </p:cNvPr>
          <p:cNvSpPr>
            <a:spLocks xmlns:a="http://schemas.openxmlformats.org/drawingml/2006/main" noGrp="1"/>
          </p:cNvSpPr>
          <p:nvPr/>
        </p:nvSpPr>
        <p:spPr>
          <a:xfrm xmlns:a="http://schemas.openxmlformats.org/drawingml/2006/main">
            <a:off x="723900" y="61912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긴 자료는 필요한 부분과 조건을 추려 주고, 핵심은 다시 확인합니다</a:t>
            </a:r>
          </a:p>
        </p:txBody>
      </p:sp>
      <p:sp>
        <p:nvSpPr>
          <p:cNvPr id="12" name="꼬리말">
            <a:extLst xmlns:a="http://schemas.openxmlformats.org/drawingml/2006/main">
              <a:ext uri="{FF2B5EF4-FFF2-40B4-BE49-F238E27FC236}">
                <a16:creationId xmlns:a16="http://schemas.microsoft.com/office/drawing/2014/main" id="{E25891D0-CE3E-4268-B92F-68C3C83CF22A}"/>
              </a:ext>
            </a:extLst>
          </p:cNvPr>
          <p:cNvSpPr>
            <a:spLocks xmlns:a="http://schemas.openxmlformats.org/drawingml/2006/main" noGrp="1"/>
          </p:cNvSpPr>
          <p:nvPr/>
        </p:nvSpPr>
        <p:spPr>
          <a:xfrm xmlns:a="http://schemas.openxmlformats.org/drawingml/2006/main">
            <a:off x="666750" y="6591300"/>
            <a:ext cx="10001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1일차</a:t>
            </a:r>
          </a:p>
        </p:txBody>
      </p:sp>
      <p:sp>
        <p:nvSpPr>
          <p:cNvPr id="13" name="쪽 번호">
            <a:extLst xmlns:a="http://schemas.openxmlformats.org/drawingml/2006/main">
              <a:ext uri="{FF2B5EF4-FFF2-40B4-BE49-F238E27FC236}">
                <a16:creationId xmlns:a16="http://schemas.microsoft.com/office/drawing/2014/main" id="{71762A59-F9A9-40C2-9145-E9F9AD5B3023}"/>
              </a:ext>
            </a:extLst>
          </p:cNvPr>
          <p:cNvSpPr>
            <a:spLocks xmlns:a="http://schemas.openxmlformats.org/drawingml/2006/main" noGrp="1"/>
          </p:cNvSpPr>
          <p:nvPr/>
        </p:nvSpPr>
        <p:spPr>
          <a:xfrm xmlns:a="http://schemas.openxmlformats.org/drawingml/2006/main">
            <a:off x="10810875" y="6543675"/>
            <a:ext cx="1047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16 / 24</a:t>
            </a:r>
          </a:p>
        </p:txBody>
      </p:sp>
    </p:spTree>
    <p:extLst>
      <p:ext uri="{BB962C8B-B14F-4D97-AF65-F5344CB8AC3E}">
        <p14:creationId xmlns:p14="http://schemas.microsoft.com/office/powerpoint/2010/main" val="1021780461"/>
      </p:ext>
    </p:extLst>
  </p:cSld>
</p:sld>
</file>

<file path=ppt/slides/slide17.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4" name="강의 구간">
            <a:extLst xmlns:a="http://schemas.openxmlformats.org/drawingml/2006/main">
              <a:ext uri="{FF2B5EF4-FFF2-40B4-BE49-F238E27FC236}">
                <a16:creationId xmlns:a16="http://schemas.microsoft.com/office/drawing/2014/main" id="{AC365102-05F2-4F21-A3DF-CC2B20738235}"/>
              </a:ext>
            </a:extLst>
          </p:cNvPr>
          <p:cNvSpPr>
            <a:spLocks xmlns:a="http://schemas.openxmlformats.org/drawingml/2006/main" noGrp="1"/>
          </p:cNvSpPr>
          <p:nvPr/>
        </p:nvSpPr>
        <p:spPr>
          <a:xfrm xmlns:a="http://schemas.openxmlformats.org/drawingml/2006/main">
            <a:off x="647700" y="33337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1일차(1·2차시) · 학교 AI 업무 첫걸음</a:t>
            </a:r>
          </a:p>
        </p:txBody>
      </p:sp>
      <p:sp>
        <p:nvSpPr>
          <p:cNvPr id="2" name="제목">
            <a:extLst xmlns:a="http://schemas.openxmlformats.org/drawingml/2006/main">
              <a:ext uri="{FF2B5EF4-FFF2-40B4-BE49-F238E27FC236}">
                <a16:creationId xmlns:a16="http://schemas.microsoft.com/office/drawing/2014/main" id="{AFFC8AB5-1C8D-4513-BDE3-A1FB8B218509}"/>
              </a:ext>
            </a:extLst>
          </p:cNvPr>
          <p:cNvSpPr>
            <a:spLocks xmlns:a="http://schemas.openxmlformats.org/drawingml/2006/main" noGrp="1"/>
          </p:cNvSpPr>
          <p:nvPr/>
        </p:nvSpPr>
        <p:spPr>
          <a:xfrm xmlns:a="http://schemas.openxmlformats.org/drawingml/2006/main">
            <a:off x="647700" y="876300"/>
            <a:ext cx="10896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멀티모달: 글·사진·소리·영상</a:t>
            </a:r>
          </a:p>
        </p:txBody>
      </p:sp>
      <p:sp>
        <p:nvSpPr>
          <p:cNvPr id="3" name="핵심 설명">
            <a:extLst xmlns:a="http://schemas.openxmlformats.org/drawingml/2006/main">
              <a:ext uri="{FF2B5EF4-FFF2-40B4-BE49-F238E27FC236}">
                <a16:creationId xmlns:a16="http://schemas.microsoft.com/office/drawing/2014/main" id="{C18DA1BC-B366-432A-9E2C-4A8CA896BB83}"/>
              </a:ext>
            </a:extLst>
          </p:cNvPr>
          <p:cNvSpPr>
            <a:spLocks xmlns:a="http://schemas.openxmlformats.org/drawingml/2006/main" noGrp="1"/>
          </p:cNvSpPr>
          <p:nvPr/>
        </p:nvSpPr>
        <p:spPr>
          <a:xfrm xmlns:a="http://schemas.openxmlformats.org/drawingml/2006/main">
            <a:off x="723900" y="1790700"/>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250" b="1">
                <a:solidFill>
                  <a:srgbClr val="147E6D"/>
                </a:solidFill>
                <a:latin typeface="Noto Sans CJK KR"/>
                <a:ea typeface="Noto Sans CJK KR"/>
                <a:cs typeface="Noto Sans CJK KR"/>
              </a:defRPr>
            </a:defPPr>
            <a:lvl1pPr algn="l">
              <a:defRPr sz="2250" b="1">
                <a:solidFill>
                  <a:srgbClr val="147E6D"/>
                </a:solidFill>
                <a:latin typeface="Noto Sans CJK KR"/>
                <a:ea typeface="Noto Sans CJK KR"/>
                <a:cs typeface="Noto Sans CJK KR"/>
              </a:defRPr>
            </a:lvl1pPr>
            <a:lvl2pPr algn="l">
              <a:defRPr sz="2250" b="1">
                <a:solidFill>
                  <a:srgbClr val="147E6D"/>
                </a:solidFill>
                <a:latin typeface="Noto Sans CJK KR"/>
                <a:ea typeface="Noto Sans CJK KR"/>
                <a:cs typeface="Noto Sans CJK KR"/>
              </a:defRPr>
            </a:lvl2pPr>
            <a:lvl3pPr algn="l">
              <a:defRPr sz="2250" b="1">
                <a:solidFill>
                  <a:srgbClr val="147E6D"/>
                </a:solidFill>
                <a:latin typeface="Noto Sans CJK KR"/>
                <a:ea typeface="Noto Sans CJK KR"/>
                <a:cs typeface="Noto Sans CJK KR"/>
              </a:defRPr>
            </a:lvl3pPr>
            <a:lvl4pPr algn="l">
              <a:defRPr sz="2250" b="1">
                <a:solidFill>
                  <a:srgbClr val="147E6D"/>
                </a:solidFill>
                <a:latin typeface="Noto Sans CJK KR"/>
                <a:ea typeface="Noto Sans CJK KR"/>
                <a:cs typeface="Noto Sans CJK KR"/>
              </a:defRPr>
            </a:lvl4pPr>
            <a:lvl5pPr algn="l">
              <a:defRPr sz="2250" b="1">
                <a:solidFill>
                  <a:srgbClr val="147E6D"/>
                </a:solidFill>
                <a:latin typeface="Noto Sans CJK KR"/>
                <a:ea typeface="Noto Sans CJK KR"/>
                <a:cs typeface="Noto Sans CJK KR"/>
              </a:defRPr>
            </a:lvl5pPr>
            <a:lvl6pPr algn="l">
              <a:defRPr sz="2250" b="1">
                <a:solidFill>
                  <a:srgbClr val="147E6D"/>
                </a:solidFill>
                <a:latin typeface="Noto Sans CJK KR"/>
                <a:ea typeface="Noto Sans CJK KR"/>
                <a:cs typeface="Noto Sans CJK KR"/>
              </a:defRPr>
            </a:lvl6pPr>
            <a:lvl7pPr algn="l">
              <a:defRPr sz="2250" b="1">
                <a:solidFill>
                  <a:srgbClr val="147E6D"/>
                </a:solidFill>
                <a:latin typeface="Noto Sans CJK KR"/>
                <a:ea typeface="Noto Sans CJK KR"/>
                <a:cs typeface="Noto Sans CJK KR"/>
              </a:defRPr>
            </a:lvl7pPr>
            <a:lvl8pPr algn="l">
              <a:defRPr sz="2250" b="1">
                <a:solidFill>
                  <a:srgbClr val="147E6D"/>
                </a:solidFill>
                <a:latin typeface="Noto Sans CJK KR"/>
                <a:ea typeface="Noto Sans CJK KR"/>
                <a:cs typeface="Noto Sans CJK KR"/>
              </a:defRPr>
            </a:lvl8pPr>
            <a:lvl9pPr algn="l">
              <a:defRPr sz="2250" b="1">
                <a:solidFill>
                  <a:srgbClr val="147E6D"/>
                </a:solidFill>
                <a:latin typeface="Noto Sans CJK KR"/>
                <a:ea typeface="Noto Sans CJK KR"/>
                <a:cs typeface="Noto Sans CJK KR"/>
              </a:defRPr>
            </a:lvl9pPr>
          </a:lstStyle>
          <a:p xmlns:a="http://schemas.openxmlformats.org/drawingml/2006/main">
            <a:pPr algn="l">
              <a:defRPr sz="2250" b="1">
                <a:solidFill>
                  <a:srgbClr val="147E6D"/>
                </a:solidFill>
                <a:latin typeface="Noto Sans CJK KR"/>
                <a:ea typeface="Noto Sans CJK KR"/>
                <a:cs typeface="Noto Sans CJK KR"/>
              </a:defRPr>
            </a:pPr>
            <a:r>
              <a:rPr sz="2250" b="1">
                <a:solidFill>
                  <a:srgbClr val="147E6D"/>
                </a:solidFill>
                <a:latin typeface="Noto Sans CJK KR"/>
                <a:ea typeface="Noto Sans CJK KR"/>
                <a:cs typeface="Noto Sans CJK KR"/>
              </a:rPr>
              <a:t>서로 다른 종류의 정보를 함께 다루는 기능</a:t>
            </a:r>
          </a:p>
        </p:txBody>
      </p:sp>
      <p:sp>
        <p:nvSpPr>
          <p:cNvPr id="4" name="항목 0">
            <a:extLst xmlns:a="http://schemas.openxmlformats.org/drawingml/2006/main">
              <a:ext uri="{FF2B5EF4-FFF2-40B4-BE49-F238E27FC236}">
                <a16:creationId xmlns:a16="http://schemas.microsoft.com/office/drawing/2014/main" id="{881D906D-62D3-4613-B6BD-2E6A6C93B3AB}"/>
              </a:ext>
            </a:extLst>
          </p:cNvPr>
          <p:cNvSpPr>
            <a:spLocks xmlns:a="http://schemas.openxmlformats.org/drawingml/2006/main" noGrp="1"/>
          </p:cNvSpPr>
          <p:nvPr/>
        </p:nvSpPr>
        <p:spPr>
          <a:xfrm xmlns:a="http://schemas.openxmlformats.org/drawingml/2006/main">
            <a:off x="742950" y="26479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글·그림</a:t>
            </a:r>
          </a:p>
        </p:txBody>
      </p:sp>
      <p:sp>
        <p:nvSpPr>
          <p:cNvPr id="5" name="내용 0">
            <a:extLst xmlns:a="http://schemas.openxmlformats.org/drawingml/2006/main">
              <a:ext uri="{FF2B5EF4-FFF2-40B4-BE49-F238E27FC236}">
                <a16:creationId xmlns:a16="http://schemas.microsoft.com/office/drawing/2014/main" id="{AFB790E2-0567-49DE-A2A9-FB2223D2BD76}"/>
              </a:ext>
            </a:extLst>
          </p:cNvPr>
          <p:cNvSpPr>
            <a:spLocks xmlns:a="http://schemas.openxmlformats.org/drawingml/2006/main" noGrp="1"/>
          </p:cNvSpPr>
          <p:nvPr/>
        </p:nvSpPr>
        <p:spPr>
          <a:xfrm xmlns:a="http://schemas.openxmlformats.org/drawingml/2006/main">
            <a:off x="2533650" y="26479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공지문 초안, 가상 홍보 이미지 설명</a:t>
            </a:r>
          </a:p>
        </p:txBody>
      </p:sp>
      <p:sp>
        <p:nvSpPr>
          <p:cNvPr id="6" name="항목 1">
            <a:extLst xmlns:a="http://schemas.openxmlformats.org/drawingml/2006/main">
              <a:ext uri="{FF2B5EF4-FFF2-40B4-BE49-F238E27FC236}">
                <a16:creationId xmlns:a16="http://schemas.microsoft.com/office/drawing/2014/main" id="{C194B48F-ABC3-4377-926E-BCC4A6759FCE}"/>
              </a:ext>
            </a:extLst>
          </p:cNvPr>
          <p:cNvSpPr>
            <a:spLocks xmlns:a="http://schemas.openxmlformats.org/drawingml/2006/main" noGrp="1"/>
          </p:cNvSpPr>
          <p:nvPr/>
        </p:nvSpPr>
        <p:spPr>
          <a:xfrm xmlns:a="http://schemas.openxmlformats.org/drawingml/2006/main">
            <a:off x="742950" y="354330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소리·영상</a:t>
            </a:r>
          </a:p>
        </p:txBody>
      </p:sp>
      <p:sp>
        <p:nvSpPr>
          <p:cNvPr id="7" name="내용 1">
            <a:extLst xmlns:a="http://schemas.openxmlformats.org/drawingml/2006/main">
              <a:ext uri="{FF2B5EF4-FFF2-40B4-BE49-F238E27FC236}">
                <a16:creationId xmlns:a16="http://schemas.microsoft.com/office/drawing/2014/main" id="{B3341D2A-2552-4543-AA8E-1CC89A33BA1F}"/>
              </a:ext>
            </a:extLst>
          </p:cNvPr>
          <p:cNvSpPr>
            <a:spLocks xmlns:a="http://schemas.openxmlformats.org/drawingml/2006/main" noGrp="1"/>
          </p:cNvSpPr>
          <p:nvPr/>
        </p:nvSpPr>
        <p:spPr>
          <a:xfrm xmlns:a="http://schemas.openxmlformats.org/drawingml/2006/main">
            <a:off x="2533650" y="354330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회의 내용이나 활동 영상의 요약 보조</a:t>
            </a:r>
          </a:p>
        </p:txBody>
      </p:sp>
      <p:sp>
        <p:nvSpPr>
          <p:cNvPr id="8" name="항목 2">
            <a:extLst xmlns:a="http://schemas.openxmlformats.org/drawingml/2006/main">
              <a:ext uri="{FF2B5EF4-FFF2-40B4-BE49-F238E27FC236}">
                <a16:creationId xmlns:a16="http://schemas.microsoft.com/office/drawing/2014/main" id="{BC196008-9FBB-49CC-9FEF-19760FD0F26F}"/>
              </a:ext>
            </a:extLst>
          </p:cNvPr>
          <p:cNvSpPr>
            <a:spLocks xmlns:a="http://schemas.openxmlformats.org/drawingml/2006/main" noGrp="1"/>
          </p:cNvSpPr>
          <p:nvPr/>
        </p:nvSpPr>
        <p:spPr>
          <a:xfrm xmlns:a="http://schemas.openxmlformats.org/drawingml/2006/main">
            <a:off x="742950" y="44386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기능 확인</a:t>
            </a:r>
          </a:p>
        </p:txBody>
      </p:sp>
      <p:sp>
        <p:nvSpPr>
          <p:cNvPr id="9" name="내용 2">
            <a:extLst xmlns:a="http://schemas.openxmlformats.org/drawingml/2006/main">
              <a:ext uri="{FF2B5EF4-FFF2-40B4-BE49-F238E27FC236}">
                <a16:creationId xmlns:a16="http://schemas.microsoft.com/office/drawing/2014/main" id="{1D3DF508-1F9F-4CBD-8DF1-D38963210F4C}"/>
              </a:ext>
            </a:extLst>
          </p:cNvPr>
          <p:cNvSpPr>
            <a:spLocks xmlns:a="http://schemas.openxmlformats.org/drawingml/2006/main" noGrp="1"/>
          </p:cNvSpPr>
          <p:nvPr/>
        </p:nvSpPr>
        <p:spPr>
          <a:xfrm xmlns:a="http://schemas.openxmlformats.org/drawingml/2006/main">
            <a:off x="2533650" y="44386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내 계정과 선택한 모델이 지원하는지 확인</a:t>
            </a:r>
          </a:p>
        </p:txBody>
      </p:sp>
      <p:pic>
        <p:nvPicPr>
          <p:cNvPr id="10" name="">
            <a:extLst xmlns:a="http://schemas.openxmlformats.org/drawingml/2006/main">
              <a:ext uri="{FF2B5EF4-FFF2-40B4-BE49-F238E27FC236}">
                <a16:creationId xmlns:a16="http://schemas.microsoft.com/office/drawing/2014/main" id="{B32CE0B9-FC48-40F5-BC36-D9C73B8E940F}"/>
              </a:ext>
            </a:extLst>
          </p:cNvPr>
          <p:cNvPicPr>
            <a:picLocks xmlns:a="http://schemas.openxmlformats.org/drawingml/2006/main" noChangeAspect="1"/>
          </p:cNvPicPr>
          <p:nvPr/>
        </p:nvPicPr>
        <p:blipFill>
          <a:blip xmlns:r="http://schemas.openxmlformats.org/officeDocument/2006/relationships" xmlns:a="http://schemas.openxmlformats.org/drawingml/2006/main" r:embed="Rbd5dd628110b40df"/>
          <a:stretch xmlns:a="http://schemas.openxmlformats.org/drawingml/2006/main"/>
        </p:blipFill>
        <p:spPr>
          <a:xfrm xmlns:a="http://schemas.openxmlformats.org/drawingml/2006/main">
            <a:off x="9163050" y="2939555"/>
            <a:ext cx="2476500" cy="2731491"/>
          </a:xfrm>
          <a:prstGeom xmlns:a="http://schemas.openxmlformats.org/drawingml/2006/main" prst="rect">
            <a:avLst/>
          </a:prstGeom>
        </p:spPr>
      </p:pic>
      <p:sp>
        <p:nvSpPr>
          <p:cNvPr id="11" name="확인할 점">
            <a:extLst xmlns:a="http://schemas.openxmlformats.org/drawingml/2006/main">
              <a:ext uri="{FF2B5EF4-FFF2-40B4-BE49-F238E27FC236}">
                <a16:creationId xmlns:a16="http://schemas.microsoft.com/office/drawing/2014/main" id="{B14B9E39-AA42-4358-A52E-DC35078DEB4A}"/>
              </a:ext>
            </a:extLst>
          </p:cNvPr>
          <p:cNvSpPr>
            <a:spLocks xmlns:a="http://schemas.openxmlformats.org/drawingml/2006/main" noGrp="1"/>
          </p:cNvSpPr>
          <p:nvPr/>
        </p:nvSpPr>
        <p:spPr>
          <a:xfrm xmlns:a="http://schemas.openxmlformats.org/drawingml/2006/main">
            <a:off x="723900" y="61912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실습은 공개 가능한 가상 자료로 진행합니다</a:t>
            </a:r>
          </a:p>
        </p:txBody>
      </p:sp>
      <p:sp>
        <p:nvSpPr>
          <p:cNvPr id="12" name="꼬리말">
            <a:extLst xmlns:a="http://schemas.openxmlformats.org/drawingml/2006/main">
              <a:ext uri="{FF2B5EF4-FFF2-40B4-BE49-F238E27FC236}">
                <a16:creationId xmlns:a16="http://schemas.microsoft.com/office/drawing/2014/main" id="{619C5461-76FA-496B-A39B-A49FC925AF5C}"/>
              </a:ext>
            </a:extLst>
          </p:cNvPr>
          <p:cNvSpPr>
            <a:spLocks xmlns:a="http://schemas.openxmlformats.org/drawingml/2006/main" noGrp="1"/>
          </p:cNvSpPr>
          <p:nvPr/>
        </p:nvSpPr>
        <p:spPr>
          <a:xfrm xmlns:a="http://schemas.openxmlformats.org/drawingml/2006/main">
            <a:off x="666750" y="6591300"/>
            <a:ext cx="10001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1일차</a:t>
            </a:r>
          </a:p>
        </p:txBody>
      </p:sp>
      <p:sp>
        <p:nvSpPr>
          <p:cNvPr id="13" name="쪽 번호">
            <a:extLst xmlns:a="http://schemas.openxmlformats.org/drawingml/2006/main">
              <a:ext uri="{FF2B5EF4-FFF2-40B4-BE49-F238E27FC236}">
                <a16:creationId xmlns:a16="http://schemas.microsoft.com/office/drawing/2014/main" id="{CD8D83EB-9687-47D1-A111-49B6733273D6}"/>
              </a:ext>
            </a:extLst>
          </p:cNvPr>
          <p:cNvSpPr>
            <a:spLocks xmlns:a="http://schemas.openxmlformats.org/drawingml/2006/main" noGrp="1"/>
          </p:cNvSpPr>
          <p:nvPr/>
        </p:nvSpPr>
        <p:spPr>
          <a:xfrm xmlns:a="http://schemas.openxmlformats.org/drawingml/2006/main">
            <a:off x="10810875" y="6543675"/>
            <a:ext cx="1047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17 / 24</a:t>
            </a:r>
          </a:p>
        </p:txBody>
      </p:sp>
    </p:spTree>
    <p:extLst>
      <p:ext uri="{BB962C8B-B14F-4D97-AF65-F5344CB8AC3E}">
        <p14:creationId xmlns:p14="http://schemas.microsoft.com/office/powerpoint/2010/main" val="449247522"/>
      </p:ext>
    </p:extLst>
  </p:cSld>
</p:sld>
</file>

<file path=ppt/slides/slide18.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4" name="강의 구간">
            <a:extLst xmlns:a="http://schemas.openxmlformats.org/drawingml/2006/main">
              <a:ext uri="{FF2B5EF4-FFF2-40B4-BE49-F238E27FC236}">
                <a16:creationId xmlns:a16="http://schemas.microsoft.com/office/drawing/2014/main" id="{F622354E-7F76-44E0-91C6-EA9A7A78BCDB}"/>
              </a:ext>
            </a:extLst>
          </p:cNvPr>
          <p:cNvSpPr>
            <a:spLocks xmlns:a="http://schemas.openxmlformats.org/drawingml/2006/main" noGrp="1"/>
          </p:cNvSpPr>
          <p:nvPr/>
        </p:nvSpPr>
        <p:spPr>
          <a:xfrm xmlns:a="http://schemas.openxmlformats.org/drawingml/2006/main">
            <a:off x="647700" y="33337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1일차(1·2차시) · 학교 AI 업무 첫걸음</a:t>
            </a:r>
          </a:p>
        </p:txBody>
      </p:sp>
      <p:sp>
        <p:nvSpPr>
          <p:cNvPr id="2" name="제목">
            <a:extLst xmlns:a="http://schemas.openxmlformats.org/drawingml/2006/main">
              <a:ext uri="{FF2B5EF4-FFF2-40B4-BE49-F238E27FC236}">
                <a16:creationId xmlns:a16="http://schemas.microsoft.com/office/drawing/2014/main" id="{C6B62DE7-C840-4B9D-8C6D-AABF4C989B33}"/>
              </a:ext>
            </a:extLst>
          </p:cNvPr>
          <p:cNvSpPr>
            <a:spLocks xmlns:a="http://schemas.openxmlformats.org/drawingml/2006/main" noGrp="1"/>
          </p:cNvSpPr>
          <p:nvPr/>
        </p:nvSpPr>
        <p:spPr>
          <a:xfrm xmlns:a="http://schemas.openxmlformats.org/drawingml/2006/main">
            <a:off x="647700" y="876300"/>
            <a:ext cx="10896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대화형 도움과 작업형 AI</a:t>
            </a:r>
          </a:p>
        </p:txBody>
      </p:sp>
      <p:sp>
        <p:nvSpPr>
          <p:cNvPr id="3" name="핵심 설명">
            <a:extLst xmlns:a="http://schemas.openxmlformats.org/drawingml/2006/main">
              <a:ext uri="{FF2B5EF4-FFF2-40B4-BE49-F238E27FC236}">
                <a16:creationId xmlns:a16="http://schemas.microsoft.com/office/drawing/2014/main" id="{2FC3AED5-FFFF-4CE1-A699-348B30F60E3D}"/>
              </a:ext>
            </a:extLst>
          </p:cNvPr>
          <p:cNvSpPr>
            <a:spLocks xmlns:a="http://schemas.openxmlformats.org/drawingml/2006/main" noGrp="1"/>
          </p:cNvSpPr>
          <p:nvPr/>
        </p:nvSpPr>
        <p:spPr>
          <a:xfrm xmlns:a="http://schemas.openxmlformats.org/drawingml/2006/main">
            <a:off x="723900" y="1790700"/>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250" b="1">
                <a:solidFill>
                  <a:srgbClr val="147E6D"/>
                </a:solidFill>
                <a:latin typeface="Noto Sans CJK KR"/>
                <a:ea typeface="Noto Sans CJK KR"/>
                <a:cs typeface="Noto Sans CJK KR"/>
              </a:defRPr>
            </a:defPPr>
            <a:lvl1pPr algn="l">
              <a:defRPr sz="2250" b="1">
                <a:solidFill>
                  <a:srgbClr val="147E6D"/>
                </a:solidFill>
                <a:latin typeface="Noto Sans CJK KR"/>
                <a:ea typeface="Noto Sans CJK KR"/>
                <a:cs typeface="Noto Sans CJK KR"/>
              </a:defRPr>
            </a:lvl1pPr>
            <a:lvl2pPr algn="l">
              <a:defRPr sz="2250" b="1">
                <a:solidFill>
                  <a:srgbClr val="147E6D"/>
                </a:solidFill>
                <a:latin typeface="Noto Sans CJK KR"/>
                <a:ea typeface="Noto Sans CJK KR"/>
                <a:cs typeface="Noto Sans CJK KR"/>
              </a:defRPr>
            </a:lvl2pPr>
            <a:lvl3pPr algn="l">
              <a:defRPr sz="2250" b="1">
                <a:solidFill>
                  <a:srgbClr val="147E6D"/>
                </a:solidFill>
                <a:latin typeface="Noto Sans CJK KR"/>
                <a:ea typeface="Noto Sans CJK KR"/>
                <a:cs typeface="Noto Sans CJK KR"/>
              </a:defRPr>
            </a:lvl3pPr>
            <a:lvl4pPr algn="l">
              <a:defRPr sz="2250" b="1">
                <a:solidFill>
                  <a:srgbClr val="147E6D"/>
                </a:solidFill>
                <a:latin typeface="Noto Sans CJK KR"/>
                <a:ea typeface="Noto Sans CJK KR"/>
                <a:cs typeface="Noto Sans CJK KR"/>
              </a:defRPr>
            </a:lvl4pPr>
            <a:lvl5pPr algn="l">
              <a:defRPr sz="2250" b="1">
                <a:solidFill>
                  <a:srgbClr val="147E6D"/>
                </a:solidFill>
                <a:latin typeface="Noto Sans CJK KR"/>
                <a:ea typeface="Noto Sans CJK KR"/>
                <a:cs typeface="Noto Sans CJK KR"/>
              </a:defRPr>
            </a:lvl5pPr>
            <a:lvl6pPr algn="l">
              <a:defRPr sz="2250" b="1">
                <a:solidFill>
                  <a:srgbClr val="147E6D"/>
                </a:solidFill>
                <a:latin typeface="Noto Sans CJK KR"/>
                <a:ea typeface="Noto Sans CJK KR"/>
                <a:cs typeface="Noto Sans CJK KR"/>
              </a:defRPr>
            </a:lvl6pPr>
            <a:lvl7pPr algn="l">
              <a:defRPr sz="2250" b="1">
                <a:solidFill>
                  <a:srgbClr val="147E6D"/>
                </a:solidFill>
                <a:latin typeface="Noto Sans CJK KR"/>
                <a:ea typeface="Noto Sans CJK KR"/>
                <a:cs typeface="Noto Sans CJK KR"/>
              </a:defRPr>
            </a:lvl7pPr>
            <a:lvl8pPr algn="l">
              <a:defRPr sz="2250" b="1">
                <a:solidFill>
                  <a:srgbClr val="147E6D"/>
                </a:solidFill>
                <a:latin typeface="Noto Sans CJK KR"/>
                <a:ea typeface="Noto Sans CJK KR"/>
                <a:cs typeface="Noto Sans CJK KR"/>
              </a:defRPr>
            </a:lvl8pPr>
            <a:lvl9pPr algn="l">
              <a:defRPr sz="2250" b="1">
                <a:solidFill>
                  <a:srgbClr val="147E6D"/>
                </a:solidFill>
                <a:latin typeface="Noto Sans CJK KR"/>
                <a:ea typeface="Noto Sans CJK KR"/>
                <a:cs typeface="Noto Sans CJK KR"/>
              </a:defRPr>
            </a:lvl9pPr>
          </a:lstStyle>
          <a:p xmlns:a="http://schemas.openxmlformats.org/drawingml/2006/main">
            <a:pPr algn="l">
              <a:defRPr sz="2250" b="1">
                <a:solidFill>
                  <a:srgbClr val="147E6D"/>
                </a:solidFill>
                <a:latin typeface="Noto Sans CJK KR"/>
                <a:ea typeface="Noto Sans CJK KR"/>
                <a:cs typeface="Noto Sans CJK KR"/>
              </a:defRPr>
            </a:pPr>
            <a:r>
              <a:rPr sz="2250" b="1">
                <a:solidFill>
                  <a:srgbClr val="147E6D"/>
                </a:solidFill>
                <a:latin typeface="Noto Sans CJK KR"/>
                <a:ea typeface="Noto Sans CJK KR"/>
                <a:cs typeface="Noto Sans CJK KR"/>
              </a:rPr>
              <a:t>대화로 방향을 잡고, 작업을 맡길 수 있습니다</a:t>
            </a:r>
          </a:p>
        </p:txBody>
      </p:sp>
      <p:sp>
        <p:nvSpPr>
          <p:cNvPr id="4" name="항목 0">
            <a:extLst xmlns:a="http://schemas.openxmlformats.org/drawingml/2006/main">
              <a:ext uri="{FF2B5EF4-FFF2-40B4-BE49-F238E27FC236}">
                <a16:creationId xmlns:a16="http://schemas.microsoft.com/office/drawing/2014/main" id="{6CE4DEB7-4DF1-4C71-8668-A8FDC1D6F4F4}"/>
              </a:ext>
            </a:extLst>
          </p:cNvPr>
          <p:cNvSpPr>
            <a:spLocks xmlns:a="http://schemas.openxmlformats.org/drawingml/2006/main" noGrp="1"/>
          </p:cNvSpPr>
          <p:nvPr/>
        </p:nvSpPr>
        <p:spPr>
          <a:xfrm xmlns:a="http://schemas.openxmlformats.org/drawingml/2006/main">
            <a:off x="742950" y="26479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대화형 도움</a:t>
            </a:r>
          </a:p>
        </p:txBody>
      </p:sp>
      <p:sp>
        <p:nvSpPr>
          <p:cNvPr id="5" name="내용 0">
            <a:extLst xmlns:a="http://schemas.openxmlformats.org/drawingml/2006/main">
              <a:ext uri="{FF2B5EF4-FFF2-40B4-BE49-F238E27FC236}">
                <a16:creationId xmlns:a16="http://schemas.microsoft.com/office/drawing/2014/main" id="{6A037901-1646-4CC6-9A2D-FDF8DA5DE55F}"/>
              </a:ext>
            </a:extLst>
          </p:cNvPr>
          <p:cNvSpPr>
            <a:spLocks xmlns:a="http://schemas.openxmlformats.org/drawingml/2006/main" noGrp="1"/>
          </p:cNvSpPr>
          <p:nvPr/>
        </p:nvSpPr>
        <p:spPr>
          <a:xfrm xmlns:a="http://schemas.openxmlformats.org/drawingml/2006/main">
            <a:off x="2533650" y="26479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아이디어를 의논하고 문구를 함께 다듬기</a:t>
            </a:r>
          </a:p>
        </p:txBody>
      </p:sp>
      <p:sp>
        <p:nvSpPr>
          <p:cNvPr id="6" name="항목 1">
            <a:extLst xmlns:a="http://schemas.openxmlformats.org/drawingml/2006/main">
              <a:ext uri="{FF2B5EF4-FFF2-40B4-BE49-F238E27FC236}">
                <a16:creationId xmlns:a16="http://schemas.microsoft.com/office/drawing/2014/main" id="{8143DED3-39D2-43BF-B658-8E7DE47B646A}"/>
              </a:ext>
            </a:extLst>
          </p:cNvPr>
          <p:cNvSpPr>
            <a:spLocks xmlns:a="http://schemas.openxmlformats.org/drawingml/2006/main" noGrp="1"/>
          </p:cNvSpPr>
          <p:nvPr/>
        </p:nvSpPr>
        <p:spPr>
          <a:xfrm xmlns:a="http://schemas.openxmlformats.org/drawingml/2006/main">
            <a:off x="742950" y="354330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에이전트</a:t>
            </a:r>
          </a:p>
        </p:txBody>
      </p:sp>
      <p:sp>
        <p:nvSpPr>
          <p:cNvPr id="7" name="내용 1">
            <a:extLst xmlns:a="http://schemas.openxmlformats.org/drawingml/2006/main">
              <a:ext uri="{FF2B5EF4-FFF2-40B4-BE49-F238E27FC236}">
                <a16:creationId xmlns:a16="http://schemas.microsoft.com/office/drawing/2014/main" id="{7A9AE568-5DCA-4BCA-BB20-AEA8906B4FF4}"/>
              </a:ext>
            </a:extLst>
          </p:cNvPr>
          <p:cNvSpPr>
            <a:spLocks xmlns:a="http://schemas.openxmlformats.org/drawingml/2006/main" noGrp="1"/>
          </p:cNvSpPr>
          <p:nvPr/>
        </p:nvSpPr>
        <p:spPr>
          <a:xfrm xmlns:a="http://schemas.openxmlformats.org/drawingml/2006/main">
            <a:off x="2533650" y="354330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여러 단계를 계획하고 도구로 작업을 수행</a:t>
            </a:r>
          </a:p>
        </p:txBody>
      </p:sp>
      <p:sp>
        <p:nvSpPr>
          <p:cNvPr id="8" name="항목 2">
            <a:extLst xmlns:a="http://schemas.openxmlformats.org/drawingml/2006/main">
              <a:ext uri="{FF2B5EF4-FFF2-40B4-BE49-F238E27FC236}">
                <a16:creationId xmlns:a16="http://schemas.microsoft.com/office/drawing/2014/main" id="{18437F2B-7ED9-41B0-A43C-7F2D127F4043}"/>
              </a:ext>
            </a:extLst>
          </p:cNvPr>
          <p:cNvSpPr>
            <a:spLocks xmlns:a="http://schemas.openxmlformats.org/drawingml/2006/main" noGrp="1"/>
          </p:cNvSpPr>
          <p:nvPr/>
        </p:nvSpPr>
        <p:spPr>
          <a:xfrm xmlns:a="http://schemas.openxmlformats.org/drawingml/2006/main">
            <a:off x="742950" y="44386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도구·코딩 AI</a:t>
            </a:r>
          </a:p>
        </p:txBody>
      </p:sp>
      <p:sp>
        <p:nvSpPr>
          <p:cNvPr id="9" name="내용 2">
            <a:extLst xmlns:a="http://schemas.openxmlformats.org/drawingml/2006/main">
              <a:ext uri="{FF2B5EF4-FFF2-40B4-BE49-F238E27FC236}">
                <a16:creationId xmlns:a16="http://schemas.microsoft.com/office/drawing/2014/main" id="{6E59EEEE-8429-43B7-BC60-D658D4CD3ADB}"/>
              </a:ext>
            </a:extLst>
          </p:cNvPr>
          <p:cNvSpPr>
            <a:spLocks xmlns:a="http://schemas.openxmlformats.org/drawingml/2006/main" noGrp="1"/>
          </p:cNvSpPr>
          <p:nvPr/>
        </p:nvSpPr>
        <p:spPr>
          <a:xfrm xmlns:a="http://schemas.openxmlformats.org/drawingml/2006/main">
            <a:off x="2533650" y="44386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파일 읽기·웹 조사·화면 수정·테스트에 사용</a:t>
            </a:r>
          </a:p>
        </p:txBody>
      </p:sp>
      <p:pic>
        <p:nvPicPr>
          <p:cNvPr id="10" name="">
            <a:extLst xmlns:a="http://schemas.openxmlformats.org/drawingml/2006/main">
              <a:ext uri="{FF2B5EF4-FFF2-40B4-BE49-F238E27FC236}">
                <a16:creationId xmlns:a16="http://schemas.microsoft.com/office/drawing/2014/main" id="{C4B63869-423A-470C-A761-5F74A5B5BA61}"/>
              </a:ext>
            </a:extLst>
          </p:cNvPr>
          <p:cNvPicPr>
            <a:picLocks xmlns:a="http://schemas.openxmlformats.org/drawingml/2006/main" noChangeAspect="1"/>
          </p:cNvPicPr>
          <p:nvPr/>
        </p:nvPicPr>
        <p:blipFill>
          <a:blip xmlns:r="http://schemas.openxmlformats.org/officeDocument/2006/relationships" xmlns:a="http://schemas.openxmlformats.org/drawingml/2006/main" r:embed="R4b5513891c854111"/>
          <a:stretch xmlns:a="http://schemas.openxmlformats.org/drawingml/2006/main"/>
        </p:blipFill>
        <p:spPr>
          <a:xfrm xmlns:a="http://schemas.openxmlformats.org/drawingml/2006/main">
            <a:off x="9163050" y="3067050"/>
            <a:ext cx="2476500" cy="2476500"/>
          </a:xfrm>
          <a:prstGeom xmlns:a="http://schemas.openxmlformats.org/drawingml/2006/main" prst="rect">
            <a:avLst/>
          </a:prstGeom>
        </p:spPr>
      </p:pic>
      <p:sp>
        <p:nvSpPr>
          <p:cNvPr id="11" name="확인할 점">
            <a:extLst xmlns:a="http://schemas.openxmlformats.org/drawingml/2006/main">
              <a:ext uri="{FF2B5EF4-FFF2-40B4-BE49-F238E27FC236}">
                <a16:creationId xmlns:a16="http://schemas.microsoft.com/office/drawing/2014/main" id="{960F5D98-935D-49B4-9510-9EBAC589B09E}"/>
              </a:ext>
            </a:extLst>
          </p:cNvPr>
          <p:cNvSpPr>
            <a:spLocks xmlns:a="http://schemas.openxmlformats.org/drawingml/2006/main" noGrp="1"/>
          </p:cNvSpPr>
          <p:nvPr/>
        </p:nvSpPr>
        <p:spPr>
          <a:xfrm xmlns:a="http://schemas.openxmlformats.org/drawingml/2006/main">
            <a:off x="723900" y="61912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목표·작업 범위·완료 기준과 사용할 권한을 알려 줍니다</a:t>
            </a:r>
          </a:p>
        </p:txBody>
      </p:sp>
      <p:sp>
        <p:nvSpPr>
          <p:cNvPr id="12" name="꼬리말">
            <a:extLst xmlns:a="http://schemas.openxmlformats.org/drawingml/2006/main">
              <a:ext uri="{FF2B5EF4-FFF2-40B4-BE49-F238E27FC236}">
                <a16:creationId xmlns:a16="http://schemas.microsoft.com/office/drawing/2014/main" id="{24A0E50D-6A01-4019-8ADA-AE4B6B1B708F}"/>
              </a:ext>
            </a:extLst>
          </p:cNvPr>
          <p:cNvSpPr>
            <a:spLocks xmlns:a="http://schemas.openxmlformats.org/drawingml/2006/main" noGrp="1"/>
          </p:cNvSpPr>
          <p:nvPr/>
        </p:nvSpPr>
        <p:spPr>
          <a:xfrm xmlns:a="http://schemas.openxmlformats.org/drawingml/2006/main">
            <a:off x="666750" y="6591300"/>
            <a:ext cx="10001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1일차</a:t>
            </a:r>
          </a:p>
        </p:txBody>
      </p:sp>
      <p:sp>
        <p:nvSpPr>
          <p:cNvPr id="13" name="쪽 번호">
            <a:extLst xmlns:a="http://schemas.openxmlformats.org/drawingml/2006/main">
              <a:ext uri="{FF2B5EF4-FFF2-40B4-BE49-F238E27FC236}">
                <a16:creationId xmlns:a16="http://schemas.microsoft.com/office/drawing/2014/main" id="{82BF3055-E0A7-4C81-B2A4-EDBFBD9B7F2D}"/>
              </a:ext>
            </a:extLst>
          </p:cNvPr>
          <p:cNvSpPr>
            <a:spLocks xmlns:a="http://schemas.openxmlformats.org/drawingml/2006/main" noGrp="1"/>
          </p:cNvSpPr>
          <p:nvPr/>
        </p:nvSpPr>
        <p:spPr>
          <a:xfrm xmlns:a="http://schemas.openxmlformats.org/drawingml/2006/main">
            <a:off x="10810875" y="6543675"/>
            <a:ext cx="1047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18 / 24</a:t>
            </a:r>
          </a:p>
        </p:txBody>
      </p:sp>
    </p:spTree>
    <p:extLst>
      <p:ext uri="{BB962C8B-B14F-4D97-AF65-F5344CB8AC3E}">
        <p14:creationId xmlns:p14="http://schemas.microsoft.com/office/powerpoint/2010/main" val="2012069026"/>
      </p:ext>
    </p:extLst>
  </p:cSld>
</p:sld>
</file>

<file path=ppt/slides/slide19.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4" name="강의 구간">
            <a:extLst xmlns:a="http://schemas.openxmlformats.org/drawingml/2006/main">
              <a:ext uri="{FF2B5EF4-FFF2-40B4-BE49-F238E27FC236}">
                <a16:creationId xmlns:a16="http://schemas.microsoft.com/office/drawing/2014/main" id="{6C2780C6-CF9A-4399-A66E-7E864B8EDBF8}"/>
              </a:ext>
            </a:extLst>
          </p:cNvPr>
          <p:cNvSpPr>
            <a:spLocks xmlns:a="http://schemas.openxmlformats.org/drawingml/2006/main" noGrp="1"/>
          </p:cNvSpPr>
          <p:nvPr/>
        </p:nvSpPr>
        <p:spPr>
          <a:xfrm xmlns:a="http://schemas.openxmlformats.org/drawingml/2006/main">
            <a:off x="647700" y="33337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1일차(1·2차시) · 학교 AI 업무 첫걸음</a:t>
            </a:r>
          </a:p>
        </p:txBody>
      </p:sp>
      <p:sp>
        <p:nvSpPr>
          <p:cNvPr id="2" name="제목">
            <a:extLst xmlns:a="http://schemas.openxmlformats.org/drawingml/2006/main">
              <a:ext uri="{FF2B5EF4-FFF2-40B4-BE49-F238E27FC236}">
                <a16:creationId xmlns:a16="http://schemas.microsoft.com/office/drawing/2014/main" id="{09B4DE73-74D0-4B3A-B595-F7359B3AC4E3}"/>
              </a:ext>
            </a:extLst>
          </p:cNvPr>
          <p:cNvSpPr>
            <a:spLocks xmlns:a="http://schemas.openxmlformats.org/drawingml/2006/main" noGrp="1"/>
          </p:cNvSpPr>
          <p:nvPr/>
        </p:nvSpPr>
        <p:spPr>
          <a:xfrm xmlns:a="http://schemas.openxmlformats.org/drawingml/2006/main">
            <a:off x="647700" y="876300"/>
            <a:ext cx="10896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환각: 그럴듯한 내용도 확인하기</a:t>
            </a:r>
          </a:p>
        </p:txBody>
      </p:sp>
      <p:sp>
        <p:nvSpPr>
          <p:cNvPr id="3" name="핵심 설명">
            <a:extLst xmlns:a="http://schemas.openxmlformats.org/drawingml/2006/main">
              <a:ext uri="{FF2B5EF4-FFF2-40B4-BE49-F238E27FC236}">
                <a16:creationId xmlns:a16="http://schemas.microsoft.com/office/drawing/2014/main" id="{026C5E16-D878-4055-B4D5-AA22DC8174DD}"/>
              </a:ext>
            </a:extLst>
          </p:cNvPr>
          <p:cNvSpPr>
            <a:spLocks xmlns:a="http://schemas.openxmlformats.org/drawingml/2006/main" noGrp="1"/>
          </p:cNvSpPr>
          <p:nvPr/>
        </p:nvSpPr>
        <p:spPr>
          <a:xfrm xmlns:a="http://schemas.openxmlformats.org/drawingml/2006/main">
            <a:off x="723900" y="1790700"/>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250" b="1">
                <a:solidFill>
                  <a:srgbClr val="147E6D"/>
                </a:solidFill>
                <a:latin typeface="Noto Sans CJK KR"/>
                <a:ea typeface="Noto Sans CJK KR"/>
                <a:cs typeface="Noto Sans CJK KR"/>
              </a:defRPr>
            </a:defPPr>
            <a:lvl1pPr algn="l">
              <a:defRPr sz="2250" b="1">
                <a:solidFill>
                  <a:srgbClr val="147E6D"/>
                </a:solidFill>
                <a:latin typeface="Noto Sans CJK KR"/>
                <a:ea typeface="Noto Sans CJK KR"/>
                <a:cs typeface="Noto Sans CJK KR"/>
              </a:defRPr>
            </a:lvl1pPr>
            <a:lvl2pPr algn="l">
              <a:defRPr sz="2250" b="1">
                <a:solidFill>
                  <a:srgbClr val="147E6D"/>
                </a:solidFill>
                <a:latin typeface="Noto Sans CJK KR"/>
                <a:ea typeface="Noto Sans CJK KR"/>
                <a:cs typeface="Noto Sans CJK KR"/>
              </a:defRPr>
            </a:lvl2pPr>
            <a:lvl3pPr algn="l">
              <a:defRPr sz="2250" b="1">
                <a:solidFill>
                  <a:srgbClr val="147E6D"/>
                </a:solidFill>
                <a:latin typeface="Noto Sans CJK KR"/>
                <a:ea typeface="Noto Sans CJK KR"/>
                <a:cs typeface="Noto Sans CJK KR"/>
              </a:defRPr>
            </a:lvl3pPr>
            <a:lvl4pPr algn="l">
              <a:defRPr sz="2250" b="1">
                <a:solidFill>
                  <a:srgbClr val="147E6D"/>
                </a:solidFill>
                <a:latin typeface="Noto Sans CJK KR"/>
                <a:ea typeface="Noto Sans CJK KR"/>
                <a:cs typeface="Noto Sans CJK KR"/>
              </a:defRPr>
            </a:lvl4pPr>
            <a:lvl5pPr algn="l">
              <a:defRPr sz="2250" b="1">
                <a:solidFill>
                  <a:srgbClr val="147E6D"/>
                </a:solidFill>
                <a:latin typeface="Noto Sans CJK KR"/>
                <a:ea typeface="Noto Sans CJK KR"/>
                <a:cs typeface="Noto Sans CJK KR"/>
              </a:defRPr>
            </a:lvl5pPr>
            <a:lvl6pPr algn="l">
              <a:defRPr sz="2250" b="1">
                <a:solidFill>
                  <a:srgbClr val="147E6D"/>
                </a:solidFill>
                <a:latin typeface="Noto Sans CJK KR"/>
                <a:ea typeface="Noto Sans CJK KR"/>
                <a:cs typeface="Noto Sans CJK KR"/>
              </a:defRPr>
            </a:lvl6pPr>
            <a:lvl7pPr algn="l">
              <a:defRPr sz="2250" b="1">
                <a:solidFill>
                  <a:srgbClr val="147E6D"/>
                </a:solidFill>
                <a:latin typeface="Noto Sans CJK KR"/>
                <a:ea typeface="Noto Sans CJK KR"/>
                <a:cs typeface="Noto Sans CJK KR"/>
              </a:defRPr>
            </a:lvl7pPr>
            <a:lvl8pPr algn="l">
              <a:defRPr sz="2250" b="1">
                <a:solidFill>
                  <a:srgbClr val="147E6D"/>
                </a:solidFill>
                <a:latin typeface="Noto Sans CJK KR"/>
                <a:ea typeface="Noto Sans CJK KR"/>
                <a:cs typeface="Noto Sans CJK KR"/>
              </a:defRPr>
            </a:lvl8pPr>
            <a:lvl9pPr algn="l">
              <a:defRPr sz="2250" b="1">
                <a:solidFill>
                  <a:srgbClr val="147E6D"/>
                </a:solidFill>
                <a:latin typeface="Noto Sans CJK KR"/>
                <a:ea typeface="Noto Sans CJK KR"/>
                <a:cs typeface="Noto Sans CJK KR"/>
              </a:defRPr>
            </a:lvl9pPr>
          </a:lstStyle>
          <a:p xmlns:a="http://schemas.openxmlformats.org/drawingml/2006/main">
            <a:pPr algn="l">
              <a:defRPr sz="2250" b="1">
                <a:solidFill>
                  <a:srgbClr val="147E6D"/>
                </a:solidFill>
                <a:latin typeface="Noto Sans CJK KR"/>
                <a:ea typeface="Noto Sans CJK KR"/>
                <a:cs typeface="Noto Sans CJK KR"/>
              </a:defRPr>
            </a:pPr>
            <a:r>
              <a:rPr sz="2250" b="1">
                <a:solidFill>
                  <a:srgbClr val="147E6D"/>
                </a:solidFill>
                <a:latin typeface="Noto Sans CJK KR"/>
                <a:ea typeface="Noto Sans CJK KR"/>
                <a:cs typeface="Noto Sans CJK KR"/>
              </a:rPr>
              <a:t>주지 않은 날짜와 금액을 만들었나요?</a:t>
            </a:r>
          </a:p>
        </p:txBody>
      </p:sp>
      <p:sp>
        <p:nvSpPr>
          <p:cNvPr id="4" name="항목 0">
            <a:extLst xmlns:a="http://schemas.openxmlformats.org/drawingml/2006/main">
              <a:ext uri="{FF2B5EF4-FFF2-40B4-BE49-F238E27FC236}">
                <a16:creationId xmlns:a16="http://schemas.microsoft.com/office/drawing/2014/main" id="{2E2F2181-0C45-4848-B306-3966F6F8CAE4}"/>
              </a:ext>
            </a:extLst>
          </p:cNvPr>
          <p:cNvSpPr>
            <a:spLocks xmlns:a="http://schemas.openxmlformats.org/drawingml/2006/main" noGrp="1"/>
          </p:cNvSpPr>
          <p:nvPr/>
        </p:nvSpPr>
        <p:spPr>
          <a:xfrm xmlns:a="http://schemas.openxmlformats.org/drawingml/2006/main">
            <a:off x="742950" y="26479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제공한 수업 정보</a:t>
            </a:r>
          </a:p>
        </p:txBody>
      </p:sp>
      <p:sp>
        <p:nvSpPr>
          <p:cNvPr id="5" name="내용 0">
            <a:extLst xmlns:a="http://schemas.openxmlformats.org/drawingml/2006/main">
              <a:ext uri="{FF2B5EF4-FFF2-40B4-BE49-F238E27FC236}">
                <a16:creationId xmlns:a16="http://schemas.microsoft.com/office/drawing/2014/main" id="{1C5C79CA-3D9D-42B3-B3A9-46D765A2AC62}"/>
              </a:ext>
            </a:extLst>
          </p:cNvPr>
          <p:cNvSpPr>
            <a:spLocks xmlns:a="http://schemas.openxmlformats.org/drawingml/2006/main" noGrp="1"/>
          </p:cNvSpPr>
          <p:nvPr/>
        </p:nvSpPr>
        <p:spPr>
          <a:xfrm xmlns:a="http://schemas.openxmlformats.org/drawingml/2006/main">
            <a:off x="2533650" y="26479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재료비 미정 · 신청 마감 미정</a:t>
            </a:r>
          </a:p>
        </p:txBody>
      </p:sp>
      <p:sp>
        <p:nvSpPr>
          <p:cNvPr id="6" name="항목 1">
            <a:extLst xmlns:a="http://schemas.openxmlformats.org/drawingml/2006/main">
              <a:ext uri="{FF2B5EF4-FFF2-40B4-BE49-F238E27FC236}">
                <a16:creationId xmlns:a16="http://schemas.microsoft.com/office/drawing/2014/main" id="{26E46EFB-87FE-4BD2-A87E-6EFAF64D6D6A}"/>
              </a:ext>
            </a:extLst>
          </p:cNvPr>
          <p:cNvSpPr>
            <a:spLocks xmlns:a="http://schemas.openxmlformats.org/drawingml/2006/main" noGrp="1"/>
          </p:cNvSpPr>
          <p:nvPr/>
        </p:nvSpPr>
        <p:spPr>
          <a:xfrm xmlns:a="http://schemas.openxmlformats.org/drawingml/2006/main">
            <a:off x="742950" y="354330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잘못된 초안</a:t>
            </a:r>
          </a:p>
        </p:txBody>
      </p:sp>
      <p:sp>
        <p:nvSpPr>
          <p:cNvPr id="7" name="내용 1">
            <a:extLst xmlns:a="http://schemas.openxmlformats.org/drawingml/2006/main">
              <a:ext uri="{FF2B5EF4-FFF2-40B4-BE49-F238E27FC236}">
                <a16:creationId xmlns:a16="http://schemas.microsoft.com/office/drawing/2014/main" id="{0FD48440-F719-4BD8-8B24-B5A4AAB61B28}"/>
              </a:ext>
            </a:extLst>
          </p:cNvPr>
          <p:cNvSpPr>
            <a:spLocks xmlns:a="http://schemas.openxmlformats.org/drawingml/2006/main" noGrp="1"/>
          </p:cNvSpPr>
          <p:nvPr/>
        </p:nvSpPr>
        <p:spPr>
          <a:xfrm xmlns:a="http://schemas.openxmlformats.org/drawingml/2006/main">
            <a:off x="2533650" y="354330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“재료비 3만 원! 10월 24일까지 접수!”</a:t>
            </a:r>
          </a:p>
        </p:txBody>
      </p:sp>
      <p:sp>
        <p:nvSpPr>
          <p:cNvPr id="8" name="항목 2">
            <a:extLst xmlns:a="http://schemas.openxmlformats.org/drawingml/2006/main">
              <a:ext uri="{FF2B5EF4-FFF2-40B4-BE49-F238E27FC236}">
                <a16:creationId xmlns:a16="http://schemas.microsoft.com/office/drawing/2014/main" id="{6ED3D978-7BFE-49F2-ACE5-B0CEDBAE1CD5}"/>
              </a:ext>
            </a:extLst>
          </p:cNvPr>
          <p:cNvSpPr>
            <a:spLocks xmlns:a="http://schemas.openxmlformats.org/drawingml/2006/main" noGrp="1"/>
          </p:cNvSpPr>
          <p:nvPr/>
        </p:nvSpPr>
        <p:spPr>
          <a:xfrm xmlns:a="http://schemas.openxmlformats.org/drawingml/2006/main">
            <a:off x="742950" y="44386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수정 요청</a:t>
            </a:r>
          </a:p>
        </p:txBody>
      </p:sp>
      <p:sp>
        <p:nvSpPr>
          <p:cNvPr id="9" name="내용 2">
            <a:extLst xmlns:a="http://schemas.openxmlformats.org/drawingml/2006/main">
              <a:ext uri="{FF2B5EF4-FFF2-40B4-BE49-F238E27FC236}">
                <a16:creationId xmlns:a16="http://schemas.microsoft.com/office/drawing/2014/main" id="{075D30AD-9B33-480D-9B2E-8C2197D9284A}"/>
              </a:ext>
            </a:extLst>
          </p:cNvPr>
          <p:cNvSpPr>
            <a:spLocks xmlns:a="http://schemas.openxmlformats.org/drawingml/2006/main" noGrp="1"/>
          </p:cNvSpPr>
          <p:nvPr/>
        </p:nvSpPr>
        <p:spPr>
          <a:xfrm xmlns:a="http://schemas.openxmlformats.org/drawingml/2006/main">
            <a:off x="2533650" y="44386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“정하지 않은 금액·날짜는 모두 미정으로 고쳐 줘.”</a:t>
            </a:r>
          </a:p>
        </p:txBody>
      </p:sp>
      <p:pic>
        <p:nvPicPr>
          <p:cNvPr id="10" name="">
            <a:extLst xmlns:a="http://schemas.openxmlformats.org/drawingml/2006/main">
              <a:ext uri="{FF2B5EF4-FFF2-40B4-BE49-F238E27FC236}">
                <a16:creationId xmlns:a16="http://schemas.microsoft.com/office/drawing/2014/main" id="{274FDADF-8056-4B51-B025-E81F531A4B7E}"/>
              </a:ext>
            </a:extLst>
          </p:cNvPr>
          <p:cNvPicPr>
            <a:picLocks xmlns:a="http://schemas.openxmlformats.org/drawingml/2006/main" noChangeAspect="1"/>
          </p:cNvPicPr>
          <p:nvPr/>
        </p:nvPicPr>
        <p:blipFill>
          <a:blip xmlns:r="http://schemas.openxmlformats.org/officeDocument/2006/relationships" xmlns:a="http://schemas.openxmlformats.org/drawingml/2006/main" r:embed="R6ba4bd34330f445d"/>
          <a:stretch xmlns:a="http://schemas.openxmlformats.org/drawingml/2006/main"/>
        </p:blipFill>
        <p:spPr>
          <a:xfrm xmlns:a="http://schemas.openxmlformats.org/drawingml/2006/main">
            <a:off x="9163050" y="2895666"/>
            <a:ext cx="2476500" cy="2819268"/>
          </a:xfrm>
          <a:prstGeom xmlns:a="http://schemas.openxmlformats.org/drawingml/2006/main" prst="rect">
            <a:avLst/>
          </a:prstGeom>
        </p:spPr>
      </p:pic>
      <p:sp>
        <p:nvSpPr>
          <p:cNvPr id="11" name="확인할 점">
            <a:extLst xmlns:a="http://schemas.openxmlformats.org/drawingml/2006/main">
              <a:ext uri="{FF2B5EF4-FFF2-40B4-BE49-F238E27FC236}">
                <a16:creationId xmlns:a16="http://schemas.microsoft.com/office/drawing/2014/main" id="{FF52FB36-0B0F-4511-BDEF-13DA0F568576}"/>
              </a:ext>
            </a:extLst>
          </p:cNvPr>
          <p:cNvSpPr>
            <a:spLocks xmlns:a="http://schemas.openxmlformats.org/drawingml/2006/main" noGrp="1"/>
          </p:cNvSpPr>
          <p:nvPr/>
        </p:nvSpPr>
        <p:spPr>
          <a:xfrm xmlns:a="http://schemas.openxmlformats.org/drawingml/2006/main">
            <a:off x="723900" y="61912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환각은 사실이 아닌 내용을 그럴듯하게 생성하는 현상입니다</a:t>
            </a:r>
          </a:p>
        </p:txBody>
      </p:sp>
      <p:sp>
        <p:nvSpPr>
          <p:cNvPr id="12" name="꼬리말">
            <a:extLst xmlns:a="http://schemas.openxmlformats.org/drawingml/2006/main">
              <a:ext uri="{FF2B5EF4-FFF2-40B4-BE49-F238E27FC236}">
                <a16:creationId xmlns:a16="http://schemas.microsoft.com/office/drawing/2014/main" id="{FF4C39DD-28E0-40E4-859E-0C4663FA795D}"/>
              </a:ext>
            </a:extLst>
          </p:cNvPr>
          <p:cNvSpPr>
            <a:spLocks xmlns:a="http://schemas.openxmlformats.org/drawingml/2006/main" noGrp="1"/>
          </p:cNvSpPr>
          <p:nvPr/>
        </p:nvSpPr>
        <p:spPr>
          <a:xfrm xmlns:a="http://schemas.openxmlformats.org/drawingml/2006/main">
            <a:off x="666750" y="6591300"/>
            <a:ext cx="10001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1일차</a:t>
            </a:r>
          </a:p>
        </p:txBody>
      </p:sp>
      <p:sp>
        <p:nvSpPr>
          <p:cNvPr id="13" name="쪽 번호">
            <a:extLst xmlns:a="http://schemas.openxmlformats.org/drawingml/2006/main">
              <a:ext uri="{FF2B5EF4-FFF2-40B4-BE49-F238E27FC236}">
                <a16:creationId xmlns:a16="http://schemas.microsoft.com/office/drawing/2014/main" id="{2B027602-4BBB-4D24-8767-28E7B27B6F4A}"/>
              </a:ext>
            </a:extLst>
          </p:cNvPr>
          <p:cNvSpPr>
            <a:spLocks xmlns:a="http://schemas.openxmlformats.org/drawingml/2006/main" noGrp="1"/>
          </p:cNvSpPr>
          <p:nvPr/>
        </p:nvSpPr>
        <p:spPr>
          <a:xfrm xmlns:a="http://schemas.openxmlformats.org/drawingml/2006/main">
            <a:off x="10810875" y="6543675"/>
            <a:ext cx="1047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19 / 24</a:t>
            </a:r>
          </a:p>
        </p:txBody>
      </p:sp>
    </p:spTree>
    <p:extLst>
      <p:ext uri="{BB962C8B-B14F-4D97-AF65-F5344CB8AC3E}">
        <p14:creationId xmlns:p14="http://schemas.microsoft.com/office/powerpoint/2010/main" val="318087935"/>
      </p:ext>
    </p:extLst>
  </p:cSld>
</p:sld>
</file>

<file path=ppt/slides/slide20.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4" name="강의 구간">
            <a:extLst xmlns:a="http://schemas.openxmlformats.org/drawingml/2006/main">
              <a:ext uri="{FF2B5EF4-FFF2-40B4-BE49-F238E27FC236}">
                <a16:creationId xmlns:a16="http://schemas.microsoft.com/office/drawing/2014/main" id="{E5D57D54-18E8-4895-A112-B0D8104F1FA7}"/>
              </a:ext>
            </a:extLst>
          </p:cNvPr>
          <p:cNvSpPr>
            <a:spLocks xmlns:a="http://schemas.openxmlformats.org/drawingml/2006/main" noGrp="1"/>
          </p:cNvSpPr>
          <p:nvPr/>
        </p:nvSpPr>
        <p:spPr>
          <a:xfrm xmlns:a="http://schemas.openxmlformats.org/drawingml/2006/main">
            <a:off x="647700" y="33337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1일차(1·2차시) · 학교 AI 업무 첫걸음</a:t>
            </a:r>
          </a:p>
        </p:txBody>
      </p:sp>
      <p:sp>
        <p:nvSpPr>
          <p:cNvPr id="2" name="제목">
            <a:extLst xmlns:a="http://schemas.openxmlformats.org/drawingml/2006/main">
              <a:ext uri="{FF2B5EF4-FFF2-40B4-BE49-F238E27FC236}">
                <a16:creationId xmlns:a16="http://schemas.microsoft.com/office/drawing/2014/main" id="{376ACD3F-05DB-4B4B-B537-D501B96818A2}"/>
              </a:ext>
            </a:extLst>
          </p:cNvPr>
          <p:cNvSpPr>
            <a:spLocks xmlns:a="http://schemas.openxmlformats.org/drawingml/2006/main" noGrp="1"/>
          </p:cNvSpPr>
          <p:nvPr/>
        </p:nvSpPr>
        <p:spPr>
          <a:xfrm xmlns:a="http://schemas.openxmlformats.org/drawingml/2006/main">
            <a:off x="647700" y="876300"/>
            <a:ext cx="10896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공개 전 검수</a:t>
            </a:r>
          </a:p>
        </p:txBody>
      </p:sp>
      <p:sp>
        <p:nvSpPr>
          <p:cNvPr id="3" name="핵심 설명">
            <a:extLst xmlns:a="http://schemas.openxmlformats.org/drawingml/2006/main">
              <a:ext uri="{FF2B5EF4-FFF2-40B4-BE49-F238E27FC236}">
                <a16:creationId xmlns:a16="http://schemas.microsoft.com/office/drawing/2014/main" id="{AE4F70CA-63C2-4127-94A4-5CEA52D59843}"/>
              </a:ext>
            </a:extLst>
          </p:cNvPr>
          <p:cNvSpPr>
            <a:spLocks xmlns:a="http://schemas.openxmlformats.org/drawingml/2006/main" noGrp="1"/>
          </p:cNvSpPr>
          <p:nvPr/>
        </p:nvSpPr>
        <p:spPr>
          <a:xfrm xmlns:a="http://schemas.openxmlformats.org/drawingml/2006/main">
            <a:off x="723900" y="1790700"/>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250" b="1">
                <a:solidFill>
                  <a:srgbClr val="147E6D"/>
                </a:solidFill>
                <a:latin typeface="Noto Sans CJK KR"/>
                <a:ea typeface="Noto Sans CJK KR"/>
                <a:cs typeface="Noto Sans CJK KR"/>
              </a:defRPr>
            </a:defPPr>
            <a:lvl1pPr algn="l">
              <a:defRPr sz="2250" b="1">
                <a:solidFill>
                  <a:srgbClr val="147E6D"/>
                </a:solidFill>
                <a:latin typeface="Noto Sans CJK KR"/>
                <a:ea typeface="Noto Sans CJK KR"/>
                <a:cs typeface="Noto Sans CJK KR"/>
              </a:defRPr>
            </a:lvl1pPr>
            <a:lvl2pPr algn="l">
              <a:defRPr sz="2250" b="1">
                <a:solidFill>
                  <a:srgbClr val="147E6D"/>
                </a:solidFill>
                <a:latin typeface="Noto Sans CJK KR"/>
                <a:ea typeface="Noto Sans CJK KR"/>
                <a:cs typeface="Noto Sans CJK KR"/>
              </a:defRPr>
            </a:lvl2pPr>
            <a:lvl3pPr algn="l">
              <a:defRPr sz="2250" b="1">
                <a:solidFill>
                  <a:srgbClr val="147E6D"/>
                </a:solidFill>
                <a:latin typeface="Noto Sans CJK KR"/>
                <a:ea typeface="Noto Sans CJK KR"/>
                <a:cs typeface="Noto Sans CJK KR"/>
              </a:defRPr>
            </a:lvl3pPr>
            <a:lvl4pPr algn="l">
              <a:defRPr sz="2250" b="1">
                <a:solidFill>
                  <a:srgbClr val="147E6D"/>
                </a:solidFill>
                <a:latin typeface="Noto Sans CJK KR"/>
                <a:ea typeface="Noto Sans CJK KR"/>
                <a:cs typeface="Noto Sans CJK KR"/>
              </a:defRPr>
            </a:lvl4pPr>
            <a:lvl5pPr algn="l">
              <a:defRPr sz="2250" b="1">
                <a:solidFill>
                  <a:srgbClr val="147E6D"/>
                </a:solidFill>
                <a:latin typeface="Noto Sans CJK KR"/>
                <a:ea typeface="Noto Sans CJK KR"/>
                <a:cs typeface="Noto Sans CJK KR"/>
              </a:defRPr>
            </a:lvl5pPr>
            <a:lvl6pPr algn="l">
              <a:defRPr sz="2250" b="1">
                <a:solidFill>
                  <a:srgbClr val="147E6D"/>
                </a:solidFill>
                <a:latin typeface="Noto Sans CJK KR"/>
                <a:ea typeface="Noto Sans CJK KR"/>
                <a:cs typeface="Noto Sans CJK KR"/>
              </a:defRPr>
            </a:lvl6pPr>
            <a:lvl7pPr algn="l">
              <a:defRPr sz="2250" b="1">
                <a:solidFill>
                  <a:srgbClr val="147E6D"/>
                </a:solidFill>
                <a:latin typeface="Noto Sans CJK KR"/>
                <a:ea typeface="Noto Sans CJK KR"/>
                <a:cs typeface="Noto Sans CJK KR"/>
              </a:defRPr>
            </a:lvl7pPr>
            <a:lvl8pPr algn="l">
              <a:defRPr sz="2250" b="1">
                <a:solidFill>
                  <a:srgbClr val="147E6D"/>
                </a:solidFill>
                <a:latin typeface="Noto Sans CJK KR"/>
                <a:ea typeface="Noto Sans CJK KR"/>
                <a:cs typeface="Noto Sans CJK KR"/>
              </a:defRPr>
            </a:lvl8pPr>
            <a:lvl9pPr algn="l">
              <a:defRPr sz="2250" b="1">
                <a:solidFill>
                  <a:srgbClr val="147E6D"/>
                </a:solidFill>
                <a:latin typeface="Noto Sans CJK KR"/>
                <a:ea typeface="Noto Sans CJK KR"/>
                <a:cs typeface="Noto Sans CJK KR"/>
              </a:defRPr>
            </a:lvl9pPr>
          </a:lstStyle>
          <a:p xmlns:a="http://schemas.openxmlformats.org/drawingml/2006/main">
            <a:pPr algn="l">
              <a:defRPr sz="2250" b="1">
                <a:solidFill>
                  <a:srgbClr val="147E6D"/>
                </a:solidFill>
                <a:latin typeface="Noto Sans CJK KR"/>
                <a:ea typeface="Noto Sans CJK KR"/>
                <a:cs typeface="Noto Sans CJK KR"/>
              </a:defRPr>
            </a:pPr>
            <a:r>
              <a:rPr sz="2250" b="1">
                <a:solidFill>
                  <a:srgbClr val="147E6D"/>
                </a:solidFill>
                <a:latin typeface="Noto Sans CJK KR"/>
                <a:ea typeface="Noto Sans CJK KR"/>
                <a:cs typeface="Noto Sans CJK KR"/>
              </a:rPr>
              <a:t>사실·개인정보·이용 권리를 함께 확인합니다</a:t>
            </a:r>
          </a:p>
        </p:txBody>
      </p:sp>
      <p:sp>
        <p:nvSpPr>
          <p:cNvPr id="4" name="항목 0">
            <a:extLst xmlns:a="http://schemas.openxmlformats.org/drawingml/2006/main">
              <a:ext uri="{FF2B5EF4-FFF2-40B4-BE49-F238E27FC236}">
                <a16:creationId xmlns:a16="http://schemas.microsoft.com/office/drawing/2014/main" id="{43544612-C040-47D0-A38F-91A6F8CEB5D8}"/>
              </a:ext>
            </a:extLst>
          </p:cNvPr>
          <p:cNvSpPr>
            <a:spLocks xmlns:a="http://schemas.openxmlformats.org/drawingml/2006/main" noGrp="1"/>
          </p:cNvSpPr>
          <p:nvPr/>
        </p:nvSpPr>
        <p:spPr>
          <a:xfrm xmlns:a="http://schemas.openxmlformats.org/drawingml/2006/main">
            <a:off x="742950" y="26479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사실과 출처</a:t>
            </a:r>
          </a:p>
        </p:txBody>
      </p:sp>
      <p:sp>
        <p:nvSpPr>
          <p:cNvPr id="5" name="내용 0">
            <a:extLst xmlns:a="http://schemas.openxmlformats.org/drawingml/2006/main">
              <a:ext uri="{FF2B5EF4-FFF2-40B4-BE49-F238E27FC236}">
                <a16:creationId xmlns:a16="http://schemas.microsoft.com/office/drawing/2014/main" id="{D514E5A6-AB37-4B83-BCEA-7A89611DBDD4}"/>
              </a:ext>
            </a:extLst>
          </p:cNvPr>
          <p:cNvSpPr>
            <a:spLocks xmlns:a="http://schemas.openxmlformats.org/drawingml/2006/main" noGrp="1"/>
          </p:cNvSpPr>
          <p:nvPr/>
        </p:nvSpPr>
        <p:spPr>
          <a:xfrm xmlns:a="http://schemas.openxmlformats.org/drawingml/2006/main">
            <a:off x="2533650" y="26479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일정·요금·자격·연락처·링크를 공식 자료와 대조</a:t>
            </a:r>
          </a:p>
        </p:txBody>
      </p:sp>
      <p:sp>
        <p:nvSpPr>
          <p:cNvPr id="6" name="항목 1">
            <a:extLst xmlns:a="http://schemas.openxmlformats.org/drawingml/2006/main">
              <a:ext uri="{FF2B5EF4-FFF2-40B4-BE49-F238E27FC236}">
                <a16:creationId xmlns:a16="http://schemas.microsoft.com/office/drawing/2014/main" id="{DCD94CA7-F61D-49BA-8D95-7587CC3C8123}"/>
              </a:ext>
            </a:extLst>
          </p:cNvPr>
          <p:cNvSpPr>
            <a:spLocks xmlns:a="http://schemas.openxmlformats.org/drawingml/2006/main" noGrp="1"/>
          </p:cNvSpPr>
          <p:nvPr/>
        </p:nvSpPr>
        <p:spPr>
          <a:xfrm xmlns:a="http://schemas.openxmlformats.org/drawingml/2006/main">
            <a:off x="742950" y="354330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개인정보</a:t>
            </a:r>
          </a:p>
        </p:txBody>
      </p:sp>
      <p:sp>
        <p:nvSpPr>
          <p:cNvPr id="7" name="내용 1">
            <a:extLst xmlns:a="http://schemas.openxmlformats.org/drawingml/2006/main">
              <a:ext uri="{FF2B5EF4-FFF2-40B4-BE49-F238E27FC236}">
                <a16:creationId xmlns:a16="http://schemas.microsoft.com/office/drawing/2014/main" id="{C808A3B1-8225-4048-A98A-9E8E7B18F28F}"/>
              </a:ext>
            </a:extLst>
          </p:cNvPr>
          <p:cNvSpPr>
            <a:spLocks xmlns:a="http://schemas.openxmlformats.org/drawingml/2006/main" noGrp="1"/>
          </p:cNvSpPr>
          <p:nvPr/>
        </p:nvSpPr>
        <p:spPr>
          <a:xfrm xmlns:a="http://schemas.openxmlformats.org/drawingml/2006/main">
            <a:off x="2533650" y="354330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학생 이름·성적·생활기록·상담 기록은 실습에서 제외</a:t>
            </a:r>
          </a:p>
        </p:txBody>
      </p:sp>
      <p:sp>
        <p:nvSpPr>
          <p:cNvPr id="8" name="항목 2">
            <a:extLst xmlns:a="http://schemas.openxmlformats.org/drawingml/2006/main">
              <a:ext uri="{FF2B5EF4-FFF2-40B4-BE49-F238E27FC236}">
                <a16:creationId xmlns:a16="http://schemas.microsoft.com/office/drawing/2014/main" id="{027457D1-53C2-4DB1-A6DA-78067831C1B4}"/>
              </a:ext>
            </a:extLst>
          </p:cNvPr>
          <p:cNvSpPr>
            <a:spLocks xmlns:a="http://schemas.openxmlformats.org/drawingml/2006/main" noGrp="1"/>
          </p:cNvSpPr>
          <p:nvPr/>
        </p:nvSpPr>
        <p:spPr>
          <a:xfrm xmlns:a="http://schemas.openxmlformats.org/drawingml/2006/main">
            <a:off x="742950" y="4438650"/>
            <a:ext cx="16573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권리와 표현</a:t>
            </a:r>
          </a:p>
        </p:txBody>
      </p:sp>
      <p:sp>
        <p:nvSpPr>
          <p:cNvPr id="9" name="내용 2">
            <a:extLst xmlns:a="http://schemas.openxmlformats.org/drawingml/2006/main">
              <a:ext uri="{FF2B5EF4-FFF2-40B4-BE49-F238E27FC236}">
                <a16:creationId xmlns:a16="http://schemas.microsoft.com/office/drawing/2014/main" id="{465C27DC-6268-4EAE-BA3A-6DADA26D21CC}"/>
              </a:ext>
            </a:extLst>
          </p:cNvPr>
          <p:cNvSpPr>
            <a:spLocks xmlns:a="http://schemas.openxmlformats.org/drawingml/2006/main" noGrp="1"/>
          </p:cNvSpPr>
          <p:nvPr/>
        </p:nvSpPr>
        <p:spPr>
          <a:xfrm xmlns:a="http://schemas.openxmlformats.org/drawingml/2006/main">
            <a:off x="2533650" y="4438650"/>
            <a:ext cx="61912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이미지·글 이용 조건, 편견과 불공정한 표현 확인</a:t>
            </a:r>
          </a:p>
        </p:txBody>
      </p:sp>
      <p:pic>
        <p:nvPicPr>
          <p:cNvPr id="10" name="">
            <a:extLst xmlns:a="http://schemas.openxmlformats.org/drawingml/2006/main">
              <a:ext uri="{FF2B5EF4-FFF2-40B4-BE49-F238E27FC236}">
                <a16:creationId xmlns:a16="http://schemas.microsoft.com/office/drawing/2014/main" id="{F545041F-9F45-41CA-AC3C-086D1C9E3A25}"/>
              </a:ext>
            </a:extLst>
          </p:cNvPr>
          <p:cNvPicPr>
            <a:picLocks xmlns:a="http://schemas.openxmlformats.org/drawingml/2006/main" noChangeAspect="1"/>
          </p:cNvPicPr>
          <p:nvPr/>
        </p:nvPicPr>
        <p:blipFill>
          <a:blip xmlns:r="http://schemas.openxmlformats.org/officeDocument/2006/relationships" xmlns:a="http://schemas.openxmlformats.org/drawingml/2006/main" r:embed="Rc9a8406d89bb492d"/>
          <a:stretch xmlns:a="http://schemas.openxmlformats.org/drawingml/2006/main"/>
        </p:blipFill>
        <p:spPr>
          <a:xfrm xmlns:a="http://schemas.openxmlformats.org/drawingml/2006/main">
            <a:off x="9163050" y="2967229"/>
            <a:ext cx="2476500" cy="2676141"/>
          </a:xfrm>
          <a:prstGeom xmlns:a="http://schemas.openxmlformats.org/drawingml/2006/main" prst="rect">
            <a:avLst/>
          </a:prstGeom>
        </p:spPr>
      </p:pic>
      <p:sp>
        <p:nvSpPr>
          <p:cNvPr id="11" name="확인할 점">
            <a:extLst xmlns:a="http://schemas.openxmlformats.org/drawingml/2006/main">
              <a:ext uri="{FF2B5EF4-FFF2-40B4-BE49-F238E27FC236}">
                <a16:creationId xmlns:a16="http://schemas.microsoft.com/office/drawing/2014/main" id="{195872D5-F96B-4DB1-AC68-80E8C4059340}"/>
              </a:ext>
            </a:extLst>
          </p:cNvPr>
          <p:cNvSpPr>
            <a:spLocks xmlns:a="http://schemas.openxmlformats.org/drawingml/2006/main" noGrp="1"/>
          </p:cNvSpPr>
          <p:nvPr/>
        </p:nvSpPr>
        <p:spPr>
          <a:xfrm xmlns:a="http://schemas.openxmlformats.org/drawingml/2006/main">
            <a:off x="723900" y="61912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가상 자료로 연습하고, 최종 공개는 담당자가 판단합니다</a:t>
            </a:r>
          </a:p>
        </p:txBody>
      </p:sp>
      <p:sp>
        <p:nvSpPr>
          <p:cNvPr id="12" name="꼬리말">
            <a:extLst xmlns:a="http://schemas.openxmlformats.org/drawingml/2006/main">
              <a:ext uri="{FF2B5EF4-FFF2-40B4-BE49-F238E27FC236}">
                <a16:creationId xmlns:a16="http://schemas.microsoft.com/office/drawing/2014/main" id="{2D828A0C-05A1-497E-9150-2B2B7A3299EE}"/>
              </a:ext>
            </a:extLst>
          </p:cNvPr>
          <p:cNvSpPr>
            <a:spLocks xmlns:a="http://schemas.openxmlformats.org/drawingml/2006/main" noGrp="1"/>
          </p:cNvSpPr>
          <p:nvPr/>
        </p:nvSpPr>
        <p:spPr>
          <a:xfrm xmlns:a="http://schemas.openxmlformats.org/drawingml/2006/main">
            <a:off x="666750" y="6591300"/>
            <a:ext cx="10001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1일차</a:t>
            </a:r>
          </a:p>
        </p:txBody>
      </p:sp>
      <p:sp>
        <p:nvSpPr>
          <p:cNvPr id="13" name="쪽 번호">
            <a:extLst xmlns:a="http://schemas.openxmlformats.org/drawingml/2006/main">
              <a:ext uri="{FF2B5EF4-FFF2-40B4-BE49-F238E27FC236}">
                <a16:creationId xmlns:a16="http://schemas.microsoft.com/office/drawing/2014/main" id="{63D150EC-7E06-4A59-8950-7E82E8772F5B}"/>
              </a:ext>
            </a:extLst>
          </p:cNvPr>
          <p:cNvSpPr>
            <a:spLocks xmlns:a="http://schemas.openxmlformats.org/drawingml/2006/main" noGrp="1"/>
          </p:cNvSpPr>
          <p:nvPr/>
        </p:nvSpPr>
        <p:spPr>
          <a:xfrm xmlns:a="http://schemas.openxmlformats.org/drawingml/2006/main">
            <a:off x="10810875" y="6543675"/>
            <a:ext cx="1047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20 / 24</a:t>
            </a:r>
          </a:p>
        </p:txBody>
      </p:sp>
    </p:spTree>
    <p:extLst>
      <p:ext uri="{BB962C8B-B14F-4D97-AF65-F5344CB8AC3E}">
        <p14:creationId xmlns:p14="http://schemas.microsoft.com/office/powerpoint/2010/main" val="1990462246"/>
      </p:ext>
    </p:extLst>
  </p:cSld>
</p:sld>
</file>

<file path=ppt/slides/slide21.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0" name="강의 구간">
            <a:extLst xmlns:a="http://schemas.openxmlformats.org/drawingml/2006/main">
              <a:ext uri="{FF2B5EF4-FFF2-40B4-BE49-F238E27FC236}">
                <a16:creationId xmlns:a16="http://schemas.microsoft.com/office/drawing/2014/main" id="{DB0B7B01-5C00-42DA-A63E-8D756A7BBBCE}"/>
              </a:ext>
            </a:extLst>
          </p:cNvPr>
          <p:cNvSpPr>
            <a:spLocks xmlns:a="http://schemas.openxmlformats.org/drawingml/2006/main" noGrp="1"/>
          </p:cNvSpPr>
          <p:nvPr/>
        </p:nvSpPr>
        <p:spPr>
          <a:xfrm xmlns:a="http://schemas.openxmlformats.org/drawingml/2006/main">
            <a:off x="647700" y="33337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1일차(1·2차시) · 학교 AI 업무 첫걸음</a:t>
            </a:r>
          </a:p>
        </p:txBody>
      </p:sp>
      <p:sp>
        <p:nvSpPr>
          <p:cNvPr id="2" name="제목">
            <a:extLst xmlns:a="http://schemas.openxmlformats.org/drawingml/2006/main">
              <a:ext uri="{FF2B5EF4-FFF2-40B4-BE49-F238E27FC236}">
                <a16:creationId xmlns:a16="http://schemas.microsoft.com/office/drawing/2014/main" id="{2B8D6B7E-4D5E-4EC6-A3E4-94FD6BDB55A2}"/>
              </a:ext>
            </a:extLst>
          </p:cNvPr>
          <p:cNvSpPr>
            <a:spLocks xmlns:a="http://schemas.openxmlformats.org/drawingml/2006/main" noGrp="1"/>
          </p:cNvSpPr>
          <p:nvPr/>
        </p:nvSpPr>
        <p:spPr>
          <a:xfrm xmlns:a="http://schemas.openxmlformats.org/drawingml/2006/main">
            <a:off x="647700" y="876300"/>
            <a:ext cx="10896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홈페이지 용어 한 장으로</a:t>
            </a:r>
          </a:p>
        </p:txBody>
      </p:sp>
      <p:sp>
        <p:nvSpPr>
          <p:cNvPr id="3" name="핵심 설명">
            <a:extLst xmlns:a="http://schemas.openxmlformats.org/drawingml/2006/main">
              <a:ext uri="{FF2B5EF4-FFF2-40B4-BE49-F238E27FC236}">
                <a16:creationId xmlns:a16="http://schemas.microsoft.com/office/drawing/2014/main" id="{B437C309-FD44-47A6-9811-AE01638FF3FE}"/>
              </a:ext>
            </a:extLst>
          </p:cNvPr>
          <p:cNvSpPr>
            <a:spLocks xmlns:a="http://schemas.openxmlformats.org/drawingml/2006/main" noGrp="1"/>
          </p:cNvSpPr>
          <p:nvPr/>
        </p:nvSpPr>
        <p:spPr>
          <a:xfrm xmlns:a="http://schemas.openxmlformats.org/drawingml/2006/main">
            <a:off x="723900" y="1790700"/>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250" b="1">
                <a:solidFill>
                  <a:srgbClr val="147E6D"/>
                </a:solidFill>
                <a:latin typeface="Noto Sans CJK KR"/>
                <a:ea typeface="Noto Sans CJK KR"/>
                <a:cs typeface="Noto Sans CJK KR"/>
              </a:defRPr>
            </a:defPPr>
            <a:lvl1pPr algn="l">
              <a:defRPr sz="2250" b="1">
                <a:solidFill>
                  <a:srgbClr val="147E6D"/>
                </a:solidFill>
                <a:latin typeface="Noto Sans CJK KR"/>
                <a:ea typeface="Noto Sans CJK KR"/>
                <a:cs typeface="Noto Sans CJK KR"/>
              </a:defRPr>
            </a:lvl1pPr>
            <a:lvl2pPr algn="l">
              <a:defRPr sz="2250" b="1">
                <a:solidFill>
                  <a:srgbClr val="147E6D"/>
                </a:solidFill>
                <a:latin typeface="Noto Sans CJK KR"/>
                <a:ea typeface="Noto Sans CJK KR"/>
                <a:cs typeface="Noto Sans CJK KR"/>
              </a:defRPr>
            </a:lvl2pPr>
            <a:lvl3pPr algn="l">
              <a:defRPr sz="2250" b="1">
                <a:solidFill>
                  <a:srgbClr val="147E6D"/>
                </a:solidFill>
                <a:latin typeface="Noto Sans CJK KR"/>
                <a:ea typeface="Noto Sans CJK KR"/>
                <a:cs typeface="Noto Sans CJK KR"/>
              </a:defRPr>
            </a:lvl3pPr>
            <a:lvl4pPr algn="l">
              <a:defRPr sz="2250" b="1">
                <a:solidFill>
                  <a:srgbClr val="147E6D"/>
                </a:solidFill>
                <a:latin typeface="Noto Sans CJK KR"/>
                <a:ea typeface="Noto Sans CJK KR"/>
                <a:cs typeface="Noto Sans CJK KR"/>
              </a:defRPr>
            </a:lvl4pPr>
            <a:lvl5pPr algn="l">
              <a:defRPr sz="2250" b="1">
                <a:solidFill>
                  <a:srgbClr val="147E6D"/>
                </a:solidFill>
                <a:latin typeface="Noto Sans CJK KR"/>
                <a:ea typeface="Noto Sans CJK KR"/>
                <a:cs typeface="Noto Sans CJK KR"/>
              </a:defRPr>
            </a:lvl5pPr>
            <a:lvl6pPr algn="l">
              <a:defRPr sz="2250" b="1">
                <a:solidFill>
                  <a:srgbClr val="147E6D"/>
                </a:solidFill>
                <a:latin typeface="Noto Sans CJK KR"/>
                <a:ea typeface="Noto Sans CJK KR"/>
                <a:cs typeface="Noto Sans CJK KR"/>
              </a:defRPr>
            </a:lvl6pPr>
            <a:lvl7pPr algn="l">
              <a:defRPr sz="2250" b="1">
                <a:solidFill>
                  <a:srgbClr val="147E6D"/>
                </a:solidFill>
                <a:latin typeface="Noto Sans CJK KR"/>
                <a:ea typeface="Noto Sans CJK KR"/>
                <a:cs typeface="Noto Sans CJK KR"/>
              </a:defRPr>
            </a:lvl7pPr>
            <a:lvl8pPr algn="l">
              <a:defRPr sz="2250" b="1">
                <a:solidFill>
                  <a:srgbClr val="147E6D"/>
                </a:solidFill>
                <a:latin typeface="Noto Sans CJK KR"/>
                <a:ea typeface="Noto Sans CJK KR"/>
                <a:cs typeface="Noto Sans CJK KR"/>
              </a:defRPr>
            </a:lvl8pPr>
            <a:lvl9pPr algn="l">
              <a:defRPr sz="2250" b="1">
                <a:solidFill>
                  <a:srgbClr val="147E6D"/>
                </a:solidFill>
                <a:latin typeface="Noto Sans CJK KR"/>
                <a:ea typeface="Noto Sans CJK KR"/>
                <a:cs typeface="Noto Sans CJK KR"/>
              </a:defRPr>
            </a:lvl9pPr>
          </a:lstStyle>
          <a:p xmlns:a="http://schemas.openxmlformats.org/drawingml/2006/main">
            <a:pPr algn="l">
              <a:defRPr sz="2250" b="1">
                <a:solidFill>
                  <a:srgbClr val="147E6D"/>
                </a:solidFill>
                <a:latin typeface="Noto Sans CJK KR"/>
                <a:ea typeface="Noto Sans CJK KR"/>
                <a:cs typeface="Noto Sans CJK KR"/>
              </a:defRPr>
            </a:pPr>
            <a:r>
              <a:rPr sz="2250" b="1">
                <a:solidFill>
                  <a:srgbClr val="147E6D"/>
                </a:solidFill>
                <a:latin typeface="Noto Sans CJK KR"/>
                <a:ea typeface="Noto Sans CJK KR"/>
                <a:cs typeface="Noto Sans CJK KR"/>
              </a:rPr>
              <a:t>주소와 공간, 화면의 구조와 모양</a:t>
            </a:r>
          </a:p>
        </p:txBody>
      </p:sp>
      <p:sp>
        <p:nvSpPr>
          <p:cNvPr id="4" name="용어 0">
            <a:extLst xmlns:a="http://schemas.openxmlformats.org/drawingml/2006/main">
              <a:ext uri="{FF2B5EF4-FFF2-40B4-BE49-F238E27FC236}">
                <a16:creationId xmlns:a16="http://schemas.microsoft.com/office/drawing/2014/main" id="{970E027A-E067-479B-9C4F-0D8C14D3584D}"/>
              </a:ext>
            </a:extLst>
          </p:cNvPr>
          <p:cNvSpPr>
            <a:spLocks xmlns:a="http://schemas.openxmlformats.org/drawingml/2006/main" noGrp="1"/>
          </p:cNvSpPr>
          <p:nvPr/>
        </p:nvSpPr>
        <p:spPr>
          <a:xfrm xmlns:a="http://schemas.openxmlformats.org/drawingml/2006/main">
            <a:off x="742950" y="2581275"/>
            <a:ext cx="16002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URL</a:t>
            </a:r>
          </a:p>
        </p:txBody>
      </p:sp>
      <p:sp>
        <p:nvSpPr>
          <p:cNvPr id="5" name="뜻 0">
            <a:extLst xmlns:a="http://schemas.openxmlformats.org/drawingml/2006/main">
              <a:ext uri="{FF2B5EF4-FFF2-40B4-BE49-F238E27FC236}">
                <a16:creationId xmlns:a16="http://schemas.microsoft.com/office/drawing/2014/main" id="{C7B24CB8-755E-47C7-ADEE-205D841D85A4}"/>
              </a:ext>
            </a:extLst>
          </p:cNvPr>
          <p:cNvSpPr>
            <a:spLocks xmlns:a="http://schemas.openxmlformats.org/drawingml/2006/main" noGrp="1"/>
          </p:cNvSpPr>
          <p:nvPr/>
        </p:nvSpPr>
        <p:spPr>
          <a:xfrm xmlns:a="http://schemas.openxmlformats.org/drawingml/2006/main">
            <a:off x="2543175" y="2581275"/>
            <a:ext cx="61912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특정 페이지로 가는 전체 주소</a:t>
            </a:r>
          </a:p>
        </p:txBody>
      </p:sp>
      <p:sp>
        <p:nvSpPr>
          <p:cNvPr id="6" name="용어 1">
            <a:extLst xmlns:a="http://schemas.openxmlformats.org/drawingml/2006/main">
              <a:ext uri="{FF2B5EF4-FFF2-40B4-BE49-F238E27FC236}">
                <a16:creationId xmlns:a16="http://schemas.microsoft.com/office/drawing/2014/main" id="{BD5D7CC7-5F89-43AD-9B91-0758ADADBA04}"/>
              </a:ext>
            </a:extLst>
          </p:cNvPr>
          <p:cNvSpPr>
            <a:spLocks xmlns:a="http://schemas.openxmlformats.org/drawingml/2006/main" noGrp="1"/>
          </p:cNvSpPr>
          <p:nvPr/>
        </p:nvSpPr>
        <p:spPr>
          <a:xfrm xmlns:a="http://schemas.openxmlformats.org/drawingml/2006/main">
            <a:off x="742950" y="3076575"/>
            <a:ext cx="16002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도메인</a:t>
            </a:r>
          </a:p>
        </p:txBody>
      </p:sp>
      <p:sp>
        <p:nvSpPr>
          <p:cNvPr id="7" name="뜻 1">
            <a:extLst xmlns:a="http://schemas.openxmlformats.org/drawingml/2006/main">
              <a:ext uri="{FF2B5EF4-FFF2-40B4-BE49-F238E27FC236}">
                <a16:creationId xmlns:a16="http://schemas.microsoft.com/office/drawing/2014/main" id="{0990CF85-FA3D-43BF-B3B7-42C7AA28636D}"/>
              </a:ext>
            </a:extLst>
          </p:cNvPr>
          <p:cNvSpPr>
            <a:spLocks xmlns:a="http://schemas.openxmlformats.org/drawingml/2006/main" noGrp="1"/>
          </p:cNvSpPr>
          <p:nvPr/>
        </p:nvSpPr>
        <p:spPr>
          <a:xfrm xmlns:a="http://schemas.openxmlformats.org/drawingml/2006/main">
            <a:off x="2543175" y="3076575"/>
            <a:ext cx="61912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주소에 사용하는 기억하기 쉬운 이름</a:t>
            </a:r>
          </a:p>
        </p:txBody>
      </p:sp>
      <p:sp>
        <p:nvSpPr>
          <p:cNvPr id="8" name="용어 2">
            <a:extLst xmlns:a="http://schemas.openxmlformats.org/drawingml/2006/main">
              <a:ext uri="{FF2B5EF4-FFF2-40B4-BE49-F238E27FC236}">
                <a16:creationId xmlns:a16="http://schemas.microsoft.com/office/drawing/2014/main" id="{B9FB6AA5-3A03-475A-AEAC-0C0D015FD685}"/>
              </a:ext>
            </a:extLst>
          </p:cNvPr>
          <p:cNvSpPr>
            <a:spLocks xmlns:a="http://schemas.openxmlformats.org/drawingml/2006/main" noGrp="1"/>
          </p:cNvSpPr>
          <p:nvPr/>
        </p:nvSpPr>
        <p:spPr>
          <a:xfrm xmlns:a="http://schemas.openxmlformats.org/drawingml/2006/main">
            <a:off x="742950" y="3571875"/>
            <a:ext cx="16002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호스팅</a:t>
            </a:r>
          </a:p>
        </p:txBody>
      </p:sp>
      <p:sp>
        <p:nvSpPr>
          <p:cNvPr id="9" name="뜻 2">
            <a:extLst xmlns:a="http://schemas.openxmlformats.org/drawingml/2006/main">
              <a:ext uri="{FF2B5EF4-FFF2-40B4-BE49-F238E27FC236}">
                <a16:creationId xmlns:a16="http://schemas.microsoft.com/office/drawing/2014/main" id="{FA700DDE-A698-44FB-9FE4-904FB45F9BEC}"/>
              </a:ext>
            </a:extLst>
          </p:cNvPr>
          <p:cNvSpPr>
            <a:spLocks xmlns:a="http://schemas.openxmlformats.org/drawingml/2006/main" noGrp="1"/>
          </p:cNvSpPr>
          <p:nvPr/>
        </p:nvSpPr>
        <p:spPr>
          <a:xfrm xmlns:a="http://schemas.openxmlformats.org/drawingml/2006/main">
            <a:off x="2543175" y="3571875"/>
            <a:ext cx="61912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파일·앱을 서버에서 제공하는 서비스</a:t>
            </a:r>
          </a:p>
        </p:txBody>
      </p:sp>
      <p:sp>
        <p:nvSpPr>
          <p:cNvPr id="10" name="용어 3">
            <a:extLst xmlns:a="http://schemas.openxmlformats.org/drawingml/2006/main">
              <a:ext uri="{FF2B5EF4-FFF2-40B4-BE49-F238E27FC236}">
                <a16:creationId xmlns:a16="http://schemas.microsoft.com/office/drawing/2014/main" id="{90DC1A4F-A453-45ED-A9DB-F32C4C314222}"/>
              </a:ext>
            </a:extLst>
          </p:cNvPr>
          <p:cNvSpPr>
            <a:spLocks xmlns:a="http://schemas.openxmlformats.org/drawingml/2006/main" noGrp="1"/>
          </p:cNvSpPr>
          <p:nvPr/>
        </p:nvSpPr>
        <p:spPr>
          <a:xfrm xmlns:a="http://schemas.openxmlformats.org/drawingml/2006/main">
            <a:off x="742950" y="4067175"/>
            <a:ext cx="16002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HTML</a:t>
            </a:r>
          </a:p>
        </p:txBody>
      </p:sp>
      <p:sp>
        <p:nvSpPr>
          <p:cNvPr id="11" name="뜻 3">
            <a:extLst xmlns:a="http://schemas.openxmlformats.org/drawingml/2006/main">
              <a:ext uri="{FF2B5EF4-FFF2-40B4-BE49-F238E27FC236}">
                <a16:creationId xmlns:a16="http://schemas.microsoft.com/office/drawing/2014/main" id="{889553E4-CC01-4C43-9F9F-6616243FEA3E}"/>
              </a:ext>
            </a:extLst>
          </p:cNvPr>
          <p:cNvSpPr>
            <a:spLocks xmlns:a="http://schemas.openxmlformats.org/drawingml/2006/main" noGrp="1"/>
          </p:cNvSpPr>
          <p:nvPr/>
        </p:nvSpPr>
        <p:spPr>
          <a:xfrm xmlns:a="http://schemas.openxmlformats.org/drawingml/2006/main">
            <a:off x="2543175" y="4067175"/>
            <a:ext cx="61912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페이지의 내용과 구조</a:t>
            </a:r>
          </a:p>
        </p:txBody>
      </p:sp>
      <p:sp>
        <p:nvSpPr>
          <p:cNvPr id="12" name="용어 4">
            <a:extLst xmlns:a="http://schemas.openxmlformats.org/drawingml/2006/main">
              <a:ext uri="{FF2B5EF4-FFF2-40B4-BE49-F238E27FC236}">
                <a16:creationId xmlns:a16="http://schemas.microsoft.com/office/drawing/2014/main" id="{38D58A78-E3A4-44F1-8F57-14BCC8BD4146}"/>
              </a:ext>
            </a:extLst>
          </p:cNvPr>
          <p:cNvSpPr>
            <a:spLocks xmlns:a="http://schemas.openxmlformats.org/drawingml/2006/main" noGrp="1"/>
          </p:cNvSpPr>
          <p:nvPr/>
        </p:nvSpPr>
        <p:spPr>
          <a:xfrm xmlns:a="http://schemas.openxmlformats.org/drawingml/2006/main">
            <a:off x="742950" y="4562475"/>
            <a:ext cx="16002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CSS</a:t>
            </a:r>
          </a:p>
        </p:txBody>
      </p:sp>
      <p:sp>
        <p:nvSpPr>
          <p:cNvPr id="13" name="뜻 4">
            <a:extLst xmlns:a="http://schemas.openxmlformats.org/drawingml/2006/main">
              <a:ext uri="{FF2B5EF4-FFF2-40B4-BE49-F238E27FC236}">
                <a16:creationId xmlns:a16="http://schemas.microsoft.com/office/drawing/2014/main" id="{E990F8A8-1A4D-4A3D-8D98-A92F50809718}"/>
              </a:ext>
            </a:extLst>
          </p:cNvPr>
          <p:cNvSpPr>
            <a:spLocks xmlns:a="http://schemas.openxmlformats.org/drawingml/2006/main" noGrp="1"/>
          </p:cNvSpPr>
          <p:nvPr/>
        </p:nvSpPr>
        <p:spPr>
          <a:xfrm xmlns:a="http://schemas.openxmlformats.org/drawingml/2006/main">
            <a:off x="2543175" y="4562475"/>
            <a:ext cx="61912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색·글씨·배치 같은 화면의 모양</a:t>
            </a:r>
          </a:p>
        </p:txBody>
      </p:sp>
      <p:sp>
        <p:nvSpPr>
          <p:cNvPr id="14" name="용어 5">
            <a:extLst xmlns:a="http://schemas.openxmlformats.org/drawingml/2006/main">
              <a:ext uri="{FF2B5EF4-FFF2-40B4-BE49-F238E27FC236}">
                <a16:creationId xmlns:a16="http://schemas.microsoft.com/office/drawing/2014/main" id="{0FC04892-93AC-4726-A533-B46AC3CB970D}"/>
              </a:ext>
            </a:extLst>
          </p:cNvPr>
          <p:cNvSpPr>
            <a:spLocks xmlns:a="http://schemas.openxmlformats.org/drawingml/2006/main" noGrp="1"/>
          </p:cNvSpPr>
          <p:nvPr/>
        </p:nvSpPr>
        <p:spPr>
          <a:xfrm xmlns:a="http://schemas.openxmlformats.org/drawingml/2006/main">
            <a:off x="742950" y="5057775"/>
            <a:ext cx="16002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반응형</a:t>
            </a:r>
          </a:p>
        </p:txBody>
      </p:sp>
      <p:sp>
        <p:nvSpPr>
          <p:cNvPr id="15" name="뜻 5">
            <a:extLst xmlns:a="http://schemas.openxmlformats.org/drawingml/2006/main">
              <a:ext uri="{FF2B5EF4-FFF2-40B4-BE49-F238E27FC236}">
                <a16:creationId xmlns:a16="http://schemas.microsoft.com/office/drawing/2014/main" id="{8F1A49D5-0A34-4ED6-9762-53F9E2BD17D2}"/>
              </a:ext>
            </a:extLst>
          </p:cNvPr>
          <p:cNvSpPr>
            <a:spLocks xmlns:a="http://schemas.openxmlformats.org/drawingml/2006/main" noGrp="1"/>
          </p:cNvSpPr>
          <p:nvPr/>
        </p:nvSpPr>
        <p:spPr>
          <a:xfrm xmlns:a="http://schemas.openxmlformats.org/drawingml/2006/main">
            <a:off x="2543175" y="5057775"/>
            <a:ext cx="61912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PC·휴대전화 크기에 맞추는 배치</a:t>
            </a:r>
          </a:p>
        </p:txBody>
      </p:sp>
      <p:pic>
        <p:nvPicPr>
          <p:cNvPr id="16" name="">
            <a:extLst xmlns:a="http://schemas.openxmlformats.org/drawingml/2006/main">
              <a:ext uri="{FF2B5EF4-FFF2-40B4-BE49-F238E27FC236}">
                <a16:creationId xmlns:a16="http://schemas.microsoft.com/office/drawing/2014/main" id="{DFC4E149-0EAA-4736-9D30-2293B68CD056}"/>
              </a:ext>
            </a:extLst>
          </p:cNvPr>
          <p:cNvPicPr>
            <a:picLocks xmlns:a="http://schemas.openxmlformats.org/drawingml/2006/main" noChangeAspect="1"/>
          </p:cNvPicPr>
          <p:nvPr/>
        </p:nvPicPr>
        <p:blipFill>
          <a:blip xmlns:r="http://schemas.openxmlformats.org/officeDocument/2006/relationships" xmlns:a="http://schemas.openxmlformats.org/drawingml/2006/main" r:embed="Rc0f77efa55374743"/>
          <a:stretch xmlns:a="http://schemas.openxmlformats.org/drawingml/2006/main"/>
        </p:blipFill>
        <p:spPr>
          <a:xfrm xmlns:a="http://schemas.openxmlformats.org/drawingml/2006/main">
            <a:off x="9163050" y="3185716"/>
            <a:ext cx="2476500" cy="2239169"/>
          </a:xfrm>
          <a:prstGeom xmlns:a="http://schemas.openxmlformats.org/drawingml/2006/main" prst="rect">
            <a:avLst/>
          </a:prstGeom>
        </p:spPr>
      </p:pic>
      <p:sp>
        <p:nvSpPr>
          <p:cNvPr id="17" name="확인할 점">
            <a:extLst xmlns:a="http://schemas.openxmlformats.org/drawingml/2006/main">
              <a:ext uri="{FF2B5EF4-FFF2-40B4-BE49-F238E27FC236}">
                <a16:creationId xmlns:a16="http://schemas.microsoft.com/office/drawing/2014/main" id="{05E9508D-B0BB-4613-B087-62F830733E96}"/>
              </a:ext>
            </a:extLst>
          </p:cNvPr>
          <p:cNvSpPr>
            <a:spLocks xmlns:a="http://schemas.openxmlformats.org/drawingml/2006/main" noGrp="1"/>
          </p:cNvSpPr>
          <p:nvPr/>
        </p:nvSpPr>
        <p:spPr>
          <a:xfrm xmlns:a="http://schemas.openxmlformats.org/drawingml/2006/main">
            <a:off x="723900" y="61912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“휴대전화에서도 동아리 목록이 잘 보이게 해 줘.”</a:t>
            </a:r>
          </a:p>
        </p:txBody>
      </p:sp>
      <p:sp>
        <p:nvSpPr>
          <p:cNvPr id="18" name="꼬리말">
            <a:extLst xmlns:a="http://schemas.openxmlformats.org/drawingml/2006/main">
              <a:ext uri="{FF2B5EF4-FFF2-40B4-BE49-F238E27FC236}">
                <a16:creationId xmlns:a16="http://schemas.microsoft.com/office/drawing/2014/main" id="{5CFC99EA-28EF-497C-8B2F-7E1AE8E53722}"/>
              </a:ext>
            </a:extLst>
          </p:cNvPr>
          <p:cNvSpPr>
            <a:spLocks xmlns:a="http://schemas.openxmlformats.org/drawingml/2006/main" noGrp="1"/>
          </p:cNvSpPr>
          <p:nvPr/>
        </p:nvSpPr>
        <p:spPr>
          <a:xfrm xmlns:a="http://schemas.openxmlformats.org/drawingml/2006/main">
            <a:off x="666750" y="6591300"/>
            <a:ext cx="10001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1일차</a:t>
            </a:r>
          </a:p>
        </p:txBody>
      </p:sp>
      <p:sp>
        <p:nvSpPr>
          <p:cNvPr id="19" name="쪽 번호">
            <a:extLst xmlns:a="http://schemas.openxmlformats.org/drawingml/2006/main">
              <a:ext uri="{FF2B5EF4-FFF2-40B4-BE49-F238E27FC236}">
                <a16:creationId xmlns:a16="http://schemas.microsoft.com/office/drawing/2014/main" id="{557C8D49-ADF3-4748-A777-FB46EB5F8230}"/>
              </a:ext>
            </a:extLst>
          </p:cNvPr>
          <p:cNvSpPr>
            <a:spLocks xmlns:a="http://schemas.openxmlformats.org/drawingml/2006/main" noGrp="1"/>
          </p:cNvSpPr>
          <p:nvPr/>
        </p:nvSpPr>
        <p:spPr>
          <a:xfrm xmlns:a="http://schemas.openxmlformats.org/drawingml/2006/main">
            <a:off x="10810875" y="6543675"/>
            <a:ext cx="1047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21 / 24</a:t>
            </a:r>
          </a:p>
        </p:txBody>
      </p:sp>
    </p:spTree>
    <p:extLst>
      <p:ext uri="{BB962C8B-B14F-4D97-AF65-F5344CB8AC3E}">
        <p14:creationId xmlns:p14="http://schemas.microsoft.com/office/powerpoint/2010/main" val="377255908"/>
      </p:ext>
    </p:extLst>
  </p:cSld>
</p:sld>
</file>

<file path=ppt/slides/slide22.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0" name="강의 구간">
            <a:extLst xmlns:a="http://schemas.openxmlformats.org/drawingml/2006/main">
              <a:ext uri="{FF2B5EF4-FFF2-40B4-BE49-F238E27FC236}">
                <a16:creationId xmlns:a16="http://schemas.microsoft.com/office/drawing/2014/main" id="{ED60B1ED-7B8F-48FD-82A0-071CA0623BE0}"/>
              </a:ext>
            </a:extLst>
          </p:cNvPr>
          <p:cNvSpPr>
            <a:spLocks xmlns:a="http://schemas.openxmlformats.org/drawingml/2006/main" noGrp="1"/>
          </p:cNvSpPr>
          <p:nvPr/>
        </p:nvSpPr>
        <p:spPr>
          <a:xfrm xmlns:a="http://schemas.openxmlformats.org/drawingml/2006/main">
            <a:off x="647700" y="33337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1일차(1·2차시) · 학교 AI 업무 첫걸음</a:t>
            </a:r>
          </a:p>
        </p:txBody>
      </p:sp>
      <p:sp>
        <p:nvSpPr>
          <p:cNvPr id="2" name="제목">
            <a:extLst xmlns:a="http://schemas.openxmlformats.org/drawingml/2006/main">
              <a:ext uri="{FF2B5EF4-FFF2-40B4-BE49-F238E27FC236}">
                <a16:creationId xmlns:a16="http://schemas.microsoft.com/office/drawing/2014/main" id="{F151305B-8096-4EEC-9598-FBAACB287FD4}"/>
              </a:ext>
            </a:extLst>
          </p:cNvPr>
          <p:cNvSpPr>
            <a:spLocks xmlns:a="http://schemas.openxmlformats.org/drawingml/2006/main" noGrp="1"/>
          </p:cNvSpPr>
          <p:nvPr/>
        </p:nvSpPr>
        <p:spPr>
          <a:xfrm xmlns:a="http://schemas.openxmlformats.org/drawingml/2006/main">
            <a:off x="647700" y="876300"/>
            <a:ext cx="10896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5분 실습: 내 업무 하나를 고르기</a:t>
            </a:r>
          </a:p>
        </p:txBody>
      </p:sp>
      <p:sp>
        <p:nvSpPr>
          <p:cNvPr id="3" name="핵심 설명">
            <a:extLst xmlns:a="http://schemas.openxmlformats.org/drawingml/2006/main">
              <a:ext uri="{FF2B5EF4-FFF2-40B4-BE49-F238E27FC236}">
                <a16:creationId xmlns:a16="http://schemas.microsoft.com/office/drawing/2014/main" id="{CDEFE030-21F3-4ABA-AB4A-A6919F5B815B}"/>
              </a:ext>
            </a:extLst>
          </p:cNvPr>
          <p:cNvSpPr>
            <a:spLocks xmlns:a="http://schemas.openxmlformats.org/drawingml/2006/main" noGrp="1"/>
          </p:cNvSpPr>
          <p:nvPr/>
        </p:nvSpPr>
        <p:spPr>
          <a:xfrm xmlns:a="http://schemas.openxmlformats.org/drawingml/2006/main">
            <a:off x="723900" y="1790700"/>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250" b="1">
                <a:solidFill>
                  <a:srgbClr val="147E6D"/>
                </a:solidFill>
                <a:latin typeface="Noto Sans CJK KR"/>
                <a:ea typeface="Noto Sans CJK KR"/>
                <a:cs typeface="Noto Sans CJK KR"/>
              </a:defRPr>
            </a:defPPr>
            <a:lvl1pPr algn="l">
              <a:defRPr sz="2250" b="1">
                <a:solidFill>
                  <a:srgbClr val="147E6D"/>
                </a:solidFill>
                <a:latin typeface="Noto Sans CJK KR"/>
                <a:ea typeface="Noto Sans CJK KR"/>
                <a:cs typeface="Noto Sans CJK KR"/>
              </a:defRPr>
            </a:lvl1pPr>
            <a:lvl2pPr algn="l">
              <a:defRPr sz="2250" b="1">
                <a:solidFill>
                  <a:srgbClr val="147E6D"/>
                </a:solidFill>
                <a:latin typeface="Noto Sans CJK KR"/>
                <a:ea typeface="Noto Sans CJK KR"/>
                <a:cs typeface="Noto Sans CJK KR"/>
              </a:defRPr>
            </a:lvl2pPr>
            <a:lvl3pPr algn="l">
              <a:defRPr sz="2250" b="1">
                <a:solidFill>
                  <a:srgbClr val="147E6D"/>
                </a:solidFill>
                <a:latin typeface="Noto Sans CJK KR"/>
                <a:ea typeface="Noto Sans CJK KR"/>
                <a:cs typeface="Noto Sans CJK KR"/>
              </a:defRPr>
            </a:lvl3pPr>
            <a:lvl4pPr algn="l">
              <a:defRPr sz="2250" b="1">
                <a:solidFill>
                  <a:srgbClr val="147E6D"/>
                </a:solidFill>
                <a:latin typeface="Noto Sans CJK KR"/>
                <a:ea typeface="Noto Sans CJK KR"/>
                <a:cs typeface="Noto Sans CJK KR"/>
              </a:defRPr>
            </a:lvl4pPr>
            <a:lvl5pPr algn="l">
              <a:defRPr sz="2250" b="1">
                <a:solidFill>
                  <a:srgbClr val="147E6D"/>
                </a:solidFill>
                <a:latin typeface="Noto Sans CJK KR"/>
                <a:ea typeface="Noto Sans CJK KR"/>
                <a:cs typeface="Noto Sans CJK KR"/>
              </a:defRPr>
            </a:lvl5pPr>
            <a:lvl6pPr algn="l">
              <a:defRPr sz="2250" b="1">
                <a:solidFill>
                  <a:srgbClr val="147E6D"/>
                </a:solidFill>
                <a:latin typeface="Noto Sans CJK KR"/>
                <a:ea typeface="Noto Sans CJK KR"/>
                <a:cs typeface="Noto Sans CJK KR"/>
              </a:defRPr>
            </a:lvl6pPr>
            <a:lvl7pPr algn="l">
              <a:defRPr sz="2250" b="1">
                <a:solidFill>
                  <a:srgbClr val="147E6D"/>
                </a:solidFill>
                <a:latin typeface="Noto Sans CJK KR"/>
                <a:ea typeface="Noto Sans CJK KR"/>
                <a:cs typeface="Noto Sans CJK KR"/>
              </a:defRPr>
            </a:lvl7pPr>
            <a:lvl8pPr algn="l">
              <a:defRPr sz="2250" b="1">
                <a:solidFill>
                  <a:srgbClr val="147E6D"/>
                </a:solidFill>
                <a:latin typeface="Noto Sans CJK KR"/>
                <a:ea typeface="Noto Sans CJK KR"/>
                <a:cs typeface="Noto Sans CJK KR"/>
              </a:defRPr>
            </a:lvl8pPr>
            <a:lvl9pPr algn="l">
              <a:defRPr sz="2250" b="1">
                <a:solidFill>
                  <a:srgbClr val="147E6D"/>
                </a:solidFill>
                <a:latin typeface="Noto Sans CJK KR"/>
                <a:ea typeface="Noto Sans CJK KR"/>
                <a:cs typeface="Noto Sans CJK KR"/>
              </a:defRPr>
            </a:lvl9pPr>
          </a:lstStyle>
          <a:p xmlns:a="http://schemas.openxmlformats.org/drawingml/2006/main">
            <a:pPr algn="l">
              <a:defRPr sz="2250" b="1">
                <a:solidFill>
                  <a:srgbClr val="147E6D"/>
                </a:solidFill>
                <a:latin typeface="Noto Sans CJK KR"/>
                <a:ea typeface="Noto Sans CJK KR"/>
                <a:cs typeface="Noto Sans CJK KR"/>
              </a:defRPr>
            </a:pPr>
            <a:r>
              <a:rPr sz="2250" b="1">
                <a:solidFill>
                  <a:srgbClr val="147E6D"/>
                </a:solidFill>
                <a:latin typeface="Noto Sans CJK KR"/>
                <a:ea typeface="Noto Sans CJK KR"/>
                <a:cs typeface="Noto Sans CJK KR"/>
              </a:rPr>
              <a:t>수업 활동·평가 기준·학급 안내 중 하나</a:t>
            </a:r>
          </a:p>
        </p:txBody>
      </p:sp>
      <p:sp>
        <p:nvSpPr>
          <p:cNvPr id="4" name="실습 안내">
            <a:extLst xmlns:a="http://schemas.openxmlformats.org/drawingml/2006/main">
              <a:ext uri="{FF2B5EF4-FFF2-40B4-BE49-F238E27FC236}">
                <a16:creationId xmlns:a16="http://schemas.microsoft.com/office/drawing/2014/main" id="{1AEC4FE7-F4FC-4BD9-B84C-BC4F1DA7A79E}"/>
              </a:ext>
            </a:extLst>
          </p:cNvPr>
          <p:cNvSpPr>
            <a:spLocks xmlns:a="http://schemas.openxmlformats.org/drawingml/2006/main" noGrp="1"/>
          </p:cNvSpPr>
          <p:nvPr/>
        </p:nvSpPr>
        <p:spPr>
          <a:xfrm xmlns:a="http://schemas.openxmlformats.org/drawingml/2006/main">
            <a:off x="742950" y="2562225"/>
            <a:ext cx="7715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복사해서 요청해 보세요</a:t>
            </a:r>
          </a:p>
        </p:txBody>
      </p:sp>
      <p:sp>
        <p:nvSpPr>
          <p:cNvPr id="5" name="실습 요청문">
            <a:extLst xmlns:a="http://schemas.openxmlformats.org/drawingml/2006/main">
              <a:ext uri="{FF2B5EF4-FFF2-40B4-BE49-F238E27FC236}">
                <a16:creationId xmlns:a16="http://schemas.microsoft.com/office/drawing/2014/main" id="{214F6045-D3BE-4189-842C-1E6D5858421B}"/>
              </a:ext>
            </a:extLst>
          </p:cNvPr>
          <p:cNvSpPr>
            <a:spLocks xmlns:a="http://schemas.openxmlformats.org/drawingml/2006/main" noGrp="1"/>
          </p:cNvSpPr>
          <p:nvPr/>
        </p:nvSpPr>
        <p:spPr>
          <a:xfrm xmlns:a="http://schemas.openxmlformats.org/drawingml/2006/main">
            <a:off x="742950" y="3038475"/>
            <a:ext cx="7905750" cy="2286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950" b="1">
                <a:solidFill>
                  <a:srgbClr val="1C304B"/>
                </a:solidFill>
                <a:latin typeface="Noto Sans CJK KR"/>
                <a:ea typeface="Noto Sans CJK KR"/>
                <a:cs typeface="Noto Sans CJK KR"/>
              </a:defRPr>
            </a:defPPr>
            <a:lvl1pPr algn="l">
              <a:defRPr sz="1950" b="1">
                <a:solidFill>
                  <a:srgbClr val="1C304B"/>
                </a:solidFill>
                <a:latin typeface="Noto Sans CJK KR"/>
                <a:ea typeface="Noto Sans CJK KR"/>
                <a:cs typeface="Noto Sans CJK KR"/>
              </a:defRPr>
            </a:lvl1pPr>
            <a:lvl2pPr algn="l">
              <a:defRPr sz="1950" b="1">
                <a:solidFill>
                  <a:srgbClr val="1C304B"/>
                </a:solidFill>
                <a:latin typeface="Noto Sans CJK KR"/>
                <a:ea typeface="Noto Sans CJK KR"/>
                <a:cs typeface="Noto Sans CJK KR"/>
              </a:defRPr>
            </a:lvl2pPr>
            <a:lvl3pPr algn="l">
              <a:defRPr sz="1950" b="1">
                <a:solidFill>
                  <a:srgbClr val="1C304B"/>
                </a:solidFill>
                <a:latin typeface="Noto Sans CJK KR"/>
                <a:ea typeface="Noto Sans CJK KR"/>
                <a:cs typeface="Noto Sans CJK KR"/>
              </a:defRPr>
            </a:lvl3pPr>
            <a:lvl4pPr algn="l">
              <a:defRPr sz="1950" b="1">
                <a:solidFill>
                  <a:srgbClr val="1C304B"/>
                </a:solidFill>
                <a:latin typeface="Noto Sans CJK KR"/>
                <a:ea typeface="Noto Sans CJK KR"/>
                <a:cs typeface="Noto Sans CJK KR"/>
              </a:defRPr>
            </a:lvl4pPr>
            <a:lvl5pPr algn="l">
              <a:defRPr sz="1950" b="1">
                <a:solidFill>
                  <a:srgbClr val="1C304B"/>
                </a:solidFill>
                <a:latin typeface="Noto Sans CJK KR"/>
                <a:ea typeface="Noto Sans CJK KR"/>
                <a:cs typeface="Noto Sans CJK KR"/>
              </a:defRPr>
            </a:lvl5pPr>
            <a:lvl6pPr algn="l">
              <a:defRPr sz="1950" b="1">
                <a:solidFill>
                  <a:srgbClr val="1C304B"/>
                </a:solidFill>
                <a:latin typeface="Noto Sans CJK KR"/>
                <a:ea typeface="Noto Sans CJK KR"/>
                <a:cs typeface="Noto Sans CJK KR"/>
              </a:defRPr>
            </a:lvl6pPr>
            <a:lvl7pPr algn="l">
              <a:defRPr sz="1950" b="1">
                <a:solidFill>
                  <a:srgbClr val="1C304B"/>
                </a:solidFill>
                <a:latin typeface="Noto Sans CJK KR"/>
                <a:ea typeface="Noto Sans CJK KR"/>
                <a:cs typeface="Noto Sans CJK KR"/>
              </a:defRPr>
            </a:lvl7pPr>
            <a:lvl8pPr algn="l">
              <a:defRPr sz="1950" b="1">
                <a:solidFill>
                  <a:srgbClr val="1C304B"/>
                </a:solidFill>
                <a:latin typeface="Noto Sans CJK KR"/>
                <a:ea typeface="Noto Sans CJK KR"/>
                <a:cs typeface="Noto Sans CJK KR"/>
              </a:defRPr>
            </a:lvl8pPr>
            <a:lvl9pPr algn="l">
              <a:defRPr sz="1950" b="1">
                <a:solidFill>
                  <a:srgbClr val="1C304B"/>
                </a:solidFill>
                <a:latin typeface="Noto Sans CJK KR"/>
                <a:ea typeface="Noto Sans CJK KR"/>
                <a:cs typeface="Noto Sans CJK KR"/>
              </a:defRPr>
            </a:lvl9pPr>
          </a:lstStyle>
          <a:p xmlns:a="http://schemas.openxmlformats.org/drawingml/2006/main">
            <a:pPr algn="l">
              <a:defRPr sz="1950" b="1">
                <a:solidFill>
                  <a:srgbClr val="1C304B"/>
                </a:solidFill>
                <a:latin typeface="Noto Sans CJK KR"/>
                <a:ea typeface="Noto Sans CJK KR"/>
                <a:cs typeface="Noto Sans CJK KR"/>
              </a:defRPr>
            </a:pPr>
            <a:r>
              <a:rPr sz="1950" b="1">
                <a:solidFill>
                  <a:srgbClr val="1C304B"/>
                </a:solidFill>
                <a:latin typeface="Noto Sans CJK KR"/>
                <a:ea typeface="Noto Sans CJK KR"/>
                <a:cs typeface="Noto Sans CJK KR"/>
              </a:rPr>
              <a:t>당신은 고등학교 수업 설계 조력자입니다.</a:t>
            </a:r>
          </a:p>
          <a:p xmlns:a="http://schemas.openxmlformats.org/drawingml/2006/main">
            <a:pPr algn="l">
              <a:defRPr sz="1950" b="1">
                <a:solidFill>
                  <a:srgbClr val="1C304B"/>
                </a:solidFill>
                <a:latin typeface="Noto Sans CJK KR"/>
                <a:ea typeface="Noto Sans CJK KR"/>
                <a:cs typeface="Noto Sans CJK KR"/>
              </a:defRPr>
            </a:pPr>
            <a:r>
              <a:rPr sz="1950" b="1">
                <a:solidFill>
                  <a:srgbClr val="1C304B"/>
                </a:solidFill>
                <a:latin typeface="Noto Sans CJK KR"/>
                <a:ea typeface="Noto Sans CJK KR"/>
                <a:cs typeface="Noto Sans CJK KR"/>
              </a:rPr>
              <a:t>1학년 50분 탐구 수업의 도입·탐구·정리 활동을 제안해 주세요.</a:t>
            </a:r>
          </a:p>
          <a:p xmlns:a="http://schemas.openxmlformats.org/drawingml/2006/main">
            <a:pPr algn="l">
              <a:defRPr sz="1950" b="1">
                <a:solidFill>
                  <a:srgbClr val="1C304B"/>
                </a:solidFill>
                <a:latin typeface="Noto Sans CJK KR"/>
                <a:ea typeface="Noto Sans CJK KR"/>
                <a:cs typeface="Noto Sans CJK KR"/>
              </a:defRPr>
            </a:pPr>
            <a:r>
              <a:rPr sz="1950" b="1">
                <a:solidFill>
                  <a:srgbClr val="1C304B"/>
                </a:solidFill>
                <a:latin typeface="Noto Sans CJK KR"/>
                <a:ea typeface="Noto Sans CJK KR"/>
                <a:cs typeface="Noto Sans CJK KR"/>
              </a:rPr>
              <a:t>교사가 확인할 점과 학생에게 줄 피드백을 표로 정리해 주세요.</a:t>
            </a:r>
          </a:p>
          <a:p xmlns:a="http://schemas.openxmlformats.org/drawingml/2006/main">
            <a:pPr algn="l">
              <a:defRPr sz="1950" b="1">
                <a:solidFill>
                  <a:srgbClr val="1C304B"/>
                </a:solidFill>
                <a:latin typeface="Noto Sans CJK KR"/>
                <a:ea typeface="Noto Sans CJK KR"/>
                <a:cs typeface="Noto Sans CJK KR"/>
              </a:defRPr>
            </a:pPr>
            <a:r>
              <a:rPr sz="1950" b="1">
                <a:solidFill>
                  <a:srgbClr val="1C304B"/>
                </a:solidFill>
                <a:latin typeface="Noto Sans CJK KR"/>
                <a:ea typeface="Noto Sans CJK KR"/>
                <a:cs typeface="Noto Sans CJK KR"/>
              </a:rPr>
              <a:t>제공하지 않은 성적·성취 수준은 추정하지 마세요.</a:t>
            </a:r>
          </a:p>
          <a:p xmlns:a="http://schemas.openxmlformats.org/drawingml/2006/main">
            <a:pPr algn="l">
              <a:defRPr sz="1950" b="1">
                <a:solidFill>
                  <a:srgbClr val="1C304B"/>
                </a:solidFill>
                <a:latin typeface="Noto Sans CJK KR"/>
                <a:ea typeface="Noto Sans CJK KR"/>
                <a:cs typeface="Noto Sans CJK KR"/>
              </a:defRPr>
            </a:pPr>
            <a:r>
              <a:rPr sz="1950" b="1">
                <a:solidFill>
                  <a:srgbClr val="1C304B"/>
                </a:solidFill>
                <a:latin typeface="Noto Sans CJK KR"/>
                <a:ea typeface="Noto Sans CJK KR"/>
                <a:cs typeface="Noto Sans CJK KR"/>
              </a:rPr>
              <a:t>활동지·평가 기준·학급 안내 중 하나의 초안을 만들어 주세요.</a:t>
            </a:r>
          </a:p>
        </p:txBody>
      </p:sp>
      <p:pic>
        <p:nvPicPr>
          <p:cNvPr id="6" name="">
            <a:extLst xmlns:a="http://schemas.openxmlformats.org/drawingml/2006/main">
              <a:ext uri="{FF2B5EF4-FFF2-40B4-BE49-F238E27FC236}">
                <a16:creationId xmlns:a16="http://schemas.microsoft.com/office/drawing/2014/main" id="{72509D6B-CD99-4582-89C6-8141AF0E47E5}"/>
              </a:ext>
            </a:extLst>
          </p:cNvPr>
          <p:cNvPicPr>
            <a:picLocks xmlns:a="http://schemas.openxmlformats.org/drawingml/2006/main" noChangeAspect="1"/>
          </p:cNvPicPr>
          <p:nvPr/>
        </p:nvPicPr>
        <p:blipFill>
          <a:blip xmlns:r="http://schemas.openxmlformats.org/officeDocument/2006/relationships" xmlns:a="http://schemas.openxmlformats.org/drawingml/2006/main" r:embed="R2fa5a4a26e024089"/>
          <a:stretch xmlns:a="http://schemas.openxmlformats.org/drawingml/2006/main"/>
        </p:blipFill>
        <p:spPr>
          <a:xfrm xmlns:a="http://schemas.openxmlformats.org/drawingml/2006/main">
            <a:off x="9457496" y="2876550"/>
            <a:ext cx="1887607" cy="2857499"/>
          </a:xfrm>
          <a:prstGeom xmlns:a="http://schemas.openxmlformats.org/drawingml/2006/main" prst="rect">
            <a:avLst/>
          </a:prstGeom>
        </p:spPr>
      </p:pic>
      <p:sp>
        <p:nvSpPr>
          <p:cNvPr id="7" name="확인할 점">
            <a:extLst xmlns:a="http://schemas.openxmlformats.org/drawingml/2006/main">
              <a:ext uri="{FF2B5EF4-FFF2-40B4-BE49-F238E27FC236}">
                <a16:creationId xmlns:a16="http://schemas.microsoft.com/office/drawing/2014/main" id="{E8D3BDFF-A8E8-4E6A-9642-22600BE26803}"/>
              </a:ext>
            </a:extLst>
          </p:cNvPr>
          <p:cNvSpPr>
            <a:spLocks xmlns:a="http://schemas.openxmlformats.org/drawingml/2006/main" noGrp="1"/>
          </p:cNvSpPr>
          <p:nvPr/>
        </p:nvSpPr>
        <p:spPr>
          <a:xfrm xmlns:a="http://schemas.openxmlformats.org/drawingml/2006/main">
            <a:off x="723900" y="61912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기록: 좋았던 답 1개 · 이상했던 답 1개 · 고쳐 달라고 한 말 1개</a:t>
            </a:r>
          </a:p>
        </p:txBody>
      </p:sp>
      <p:sp>
        <p:nvSpPr>
          <p:cNvPr id="8" name="꼬리말">
            <a:extLst xmlns:a="http://schemas.openxmlformats.org/drawingml/2006/main">
              <a:ext uri="{FF2B5EF4-FFF2-40B4-BE49-F238E27FC236}">
                <a16:creationId xmlns:a16="http://schemas.microsoft.com/office/drawing/2014/main" id="{4D114C1B-F130-458F-AE67-6F234C186C52}"/>
              </a:ext>
            </a:extLst>
          </p:cNvPr>
          <p:cNvSpPr>
            <a:spLocks xmlns:a="http://schemas.openxmlformats.org/drawingml/2006/main" noGrp="1"/>
          </p:cNvSpPr>
          <p:nvPr/>
        </p:nvSpPr>
        <p:spPr>
          <a:xfrm xmlns:a="http://schemas.openxmlformats.org/drawingml/2006/main">
            <a:off x="666750" y="6591300"/>
            <a:ext cx="10001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1일차</a:t>
            </a:r>
          </a:p>
        </p:txBody>
      </p:sp>
      <p:sp>
        <p:nvSpPr>
          <p:cNvPr id="9" name="쪽 번호">
            <a:extLst xmlns:a="http://schemas.openxmlformats.org/drawingml/2006/main">
              <a:ext uri="{FF2B5EF4-FFF2-40B4-BE49-F238E27FC236}">
                <a16:creationId xmlns:a16="http://schemas.microsoft.com/office/drawing/2014/main" id="{C89959A6-3373-4C39-910E-42BAE7A3CF65}"/>
              </a:ext>
            </a:extLst>
          </p:cNvPr>
          <p:cNvSpPr>
            <a:spLocks xmlns:a="http://schemas.openxmlformats.org/drawingml/2006/main" noGrp="1"/>
          </p:cNvSpPr>
          <p:nvPr/>
        </p:nvSpPr>
        <p:spPr>
          <a:xfrm xmlns:a="http://schemas.openxmlformats.org/drawingml/2006/main">
            <a:off x="10810875" y="6543675"/>
            <a:ext cx="1047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22 / 24</a:t>
            </a:r>
          </a:p>
        </p:txBody>
      </p:sp>
    </p:spTree>
    <p:extLst>
      <p:ext uri="{BB962C8B-B14F-4D97-AF65-F5344CB8AC3E}">
        <p14:creationId xmlns:p14="http://schemas.microsoft.com/office/powerpoint/2010/main" val="1703740169"/>
      </p:ext>
    </p:extLst>
  </p:cSld>
</p:sld>
</file>

<file path=ppt/slides/slide23.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8" name="강의 구간">
            <a:extLst xmlns:a="http://schemas.openxmlformats.org/drawingml/2006/main">
              <a:ext uri="{FF2B5EF4-FFF2-40B4-BE49-F238E27FC236}">
                <a16:creationId xmlns:a16="http://schemas.microsoft.com/office/drawing/2014/main" id="{F9E4B591-20C6-4D2D-ABDF-D23B181FB5F2}"/>
              </a:ext>
            </a:extLst>
          </p:cNvPr>
          <p:cNvSpPr>
            <a:spLocks xmlns:a="http://schemas.openxmlformats.org/drawingml/2006/main" noGrp="1"/>
          </p:cNvSpPr>
          <p:nvPr/>
        </p:nvSpPr>
        <p:spPr>
          <a:xfrm xmlns:a="http://schemas.openxmlformats.org/drawingml/2006/main">
            <a:off x="647700" y="33337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1일차(1·2차시) · 학교 AI 업무 첫걸음</a:t>
            </a:r>
          </a:p>
        </p:txBody>
      </p:sp>
      <p:sp>
        <p:nvSpPr>
          <p:cNvPr id="2" name="제목">
            <a:extLst xmlns:a="http://schemas.openxmlformats.org/drawingml/2006/main">
              <a:ext uri="{FF2B5EF4-FFF2-40B4-BE49-F238E27FC236}">
                <a16:creationId xmlns:a16="http://schemas.microsoft.com/office/drawing/2014/main" id="{C82EC12D-B042-43BD-B57E-AEE39608089A}"/>
              </a:ext>
            </a:extLst>
          </p:cNvPr>
          <p:cNvSpPr>
            <a:spLocks xmlns:a="http://schemas.openxmlformats.org/drawingml/2006/main" noGrp="1"/>
          </p:cNvSpPr>
          <p:nvPr/>
        </p:nvSpPr>
        <p:spPr>
          <a:xfrm xmlns:a="http://schemas.openxmlformats.org/drawingml/2006/main">
            <a:off x="647700" y="876300"/>
            <a:ext cx="10896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미니 퀴즈: 오늘 배운 용어</a:t>
            </a:r>
          </a:p>
        </p:txBody>
      </p:sp>
      <p:sp>
        <p:nvSpPr>
          <p:cNvPr id="3" name="핵심 설명">
            <a:extLst xmlns:a="http://schemas.openxmlformats.org/drawingml/2006/main">
              <a:ext uri="{FF2B5EF4-FFF2-40B4-BE49-F238E27FC236}">
                <a16:creationId xmlns:a16="http://schemas.microsoft.com/office/drawing/2014/main" id="{46C5E1D4-D3A0-46C2-AFA3-238FE6AE6543}"/>
              </a:ext>
            </a:extLst>
          </p:cNvPr>
          <p:cNvSpPr>
            <a:spLocks xmlns:a="http://schemas.openxmlformats.org/drawingml/2006/main" noGrp="1"/>
          </p:cNvSpPr>
          <p:nvPr/>
        </p:nvSpPr>
        <p:spPr>
          <a:xfrm xmlns:a="http://schemas.openxmlformats.org/drawingml/2006/main">
            <a:off x="723900" y="1790700"/>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250" b="1">
                <a:solidFill>
                  <a:srgbClr val="147E6D"/>
                </a:solidFill>
                <a:latin typeface="Noto Sans CJK KR"/>
                <a:ea typeface="Noto Sans CJK KR"/>
                <a:cs typeface="Noto Sans CJK KR"/>
              </a:defRPr>
            </a:defPPr>
            <a:lvl1pPr algn="l">
              <a:defRPr sz="2250" b="1">
                <a:solidFill>
                  <a:srgbClr val="147E6D"/>
                </a:solidFill>
                <a:latin typeface="Noto Sans CJK KR"/>
                <a:ea typeface="Noto Sans CJK KR"/>
                <a:cs typeface="Noto Sans CJK KR"/>
              </a:defRPr>
            </a:lvl1pPr>
            <a:lvl2pPr algn="l">
              <a:defRPr sz="2250" b="1">
                <a:solidFill>
                  <a:srgbClr val="147E6D"/>
                </a:solidFill>
                <a:latin typeface="Noto Sans CJK KR"/>
                <a:ea typeface="Noto Sans CJK KR"/>
                <a:cs typeface="Noto Sans CJK KR"/>
              </a:defRPr>
            </a:lvl2pPr>
            <a:lvl3pPr algn="l">
              <a:defRPr sz="2250" b="1">
                <a:solidFill>
                  <a:srgbClr val="147E6D"/>
                </a:solidFill>
                <a:latin typeface="Noto Sans CJK KR"/>
                <a:ea typeface="Noto Sans CJK KR"/>
                <a:cs typeface="Noto Sans CJK KR"/>
              </a:defRPr>
            </a:lvl3pPr>
            <a:lvl4pPr algn="l">
              <a:defRPr sz="2250" b="1">
                <a:solidFill>
                  <a:srgbClr val="147E6D"/>
                </a:solidFill>
                <a:latin typeface="Noto Sans CJK KR"/>
                <a:ea typeface="Noto Sans CJK KR"/>
                <a:cs typeface="Noto Sans CJK KR"/>
              </a:defRPr>
            </a:lvl4pPr>
            <a:lvl5pPr algn="l">
              <a:defRPr sz="2250" b="1">
                <a:solidFill>
                  <a:srgbClr val="147E6D"/>
                </a:solidFill>
                <a:latin typeface="Noto Sans CJK KR"/>
                <a:ea typeface="Noto Sans CJK KR"/>
                <a:cs typeface="Noto Sans CJK KR"/>
              </a:defRPr>
            </a:lvl5pPr>
            <a:lvl6pPr algn="l">
              <a:defRPr sz="2250" b="1">
                <a:solidFill>
                  <a:srgbClr val="147E6D"/>
                </a:solidFill>
                <a:latin typeface="Noto Sans CJK KR"/>
                <a:ea typeface="Noto Sans CJK KR"/>
                <a:cs typeface="Noto Sans CJK KR"/>
              </a:defRPr>
            </a:lvl6pPr>
            <a:lvl7pPr algn="l">
              <a:defRPr sz="2250" b="1">
                <a:solidFill>
                  <a:srgbClr val="147E6D"/>
                </a:solidFill>
                <a:latin typeface="Noto Sans CJK KR"/>
                <a:ea typeface="Noto Sans CJK KR"/>
                <a:cs typeface="Noto Sans CJK KR"/>
              </a:defRPr>
            </a:lvl7pPr>
            <a:lvl8pPr algn="l">
              <a:defRPr sz="2250" b="1">
                <a:solidFill>
                  <a:srgbClr val="147E6D"/>
                </a:solidFill>
                <a:latin typeface="Noto Sans CJK KR"/>
                <a:ea typeface="Noto Sans CJK KR"/>
                <a:cs typeface="Noto Sans CJK KR"/>
              </a:defRPr>
            </a:lvl8pPr>
            <a:lvl9pPr algn="l">
              <a:defRPr sz="2250" b="1">
                <a:solidFill>
                  <a:srgbClr val="147E6D"/>
                </a:solidFill>
                <a:latin typeface="Noto Sans CJK KR"/>
                <a:ea typeface="Noto Sans CJK KR"/>
                <a:cs typeface="Noto Sans CJK KR"/>
              </a:defRPr>
            </a:lvl9pPr>
          </a:lstStyle>
          <a:p xmlns:a="http://schemas.openxmlformats.org/drawingml/2006/main">
            <a:pPr algn="l">
              <a:defRPr sz="2250" b="1">
                <a:solidFill>
                  <a:srgbClr val="147E6D"/>
                </a:solidFill>
                <a:latin typeface="Noto Sans CJK KR"/>
                <a:ea typeface="Noto Sans CJK KR"/>
                <a:cs typeface="Noto Sans CJK KR"/>
              </a:defRPr>
            </a:pPr>
            <a:r>
              <a:rPr sz="2250" b="1">
                <a:solidFill>
                  <a:srgbClr val="147E6D"/>
                </a:solidFill>
                <a:latin typeface="Noto Sans CJK KR"/>
                <a:ea typeface="Noto Sans CJK KR"/>
                <a:cs typeface="Noto Sans CJK KR"/>
              </a:rPr>
              <a:t>뜻을 듣고 알맞은 말을 맞혀 보세요</a:t>
            </a:r>
          </a:p>
        </p:txBody>
      </p:sp>
      <p:sp>
        <p:nvSpPr>
          <p:cNvPr id="4" name="문제 0">
            <a:extLst xmlns:a="http://schemas.openxmlformats.org/drawingml/2006/main">
              <a:ext uri="{FF2B5EF4-FFF2-40B4-BE49-F238E27FC236}">
                <a16:creationId xmlns:a16="http://schemas.microsoft.com/office/drawing/2014/main" id="{5EE2D41A-1E83-4D4C-AA71-F395F86462F1}"/>
              </a:ext>
            </a:extLst>
          </p:cNvPr>
          <p:cNvSpPr>
            <a:spLocks xmlns:a="http://schemas.openxmlformats.org/drawingml/2006/main" noGrp="1"/>
          </p:cNvSpPr>
          <p:nvPr/>
        </p:nvSpPr>
        <p:spPr>
          <a:xfrm xmlns:a="http://schemas.openxmlformats.org/drawingml/2006/main">
            <a:off x="742950" y="2619375"/>
            <a:ext cx="67627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1. AI에게 입력하는 부탁</a:t>
            </a:r>
          </a:p>
        </p:txBody>
      </p:sp>
      <p:sp>
        <p:nvSpPr>
          <p:cNvPr id="5" name="정답 0">
            <a:extLst xmlns:a="http://schemas.openxmlformats.org/drawingml/2006/main">
              <a:ext uri="{FF2B5EF4-FFF2-40B4-BE49-F238E27FC236}">
                <a16:creationId xmlns:a16="http://schemas.microsoft.com/office/drawing/2014/main" id="{C0FB80E3-BECB-4362-B127-A12A60AB458C}"/>
              </a:ext>
            </a:extLst>
          </p:cNvPr>
          <p:cNvSpPr>
            <a:spLocks xmlns:a="http://schemas.openxmlformats.org/drawingml/2006/main" noGrp="1"/>
          </p:cNvSpPr>
          <p:nvPr/>
        </p:nvSpPr>
        <p:spPr>
          <a:xfrm xmlns:a="http://schemas.openxmlformats.org/drawingml/2006/main">
            <a:off x="7581900" y="2619375"/>
            <a:ext cx="1857375"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프롬프트</a:t>
            </a:r>
          </a:p>
        </p:txBody>
      </p:sp>
      <p:sp>
        <p:nvSpPr>
          <p:cNvPr id="6" name="문제 1">
            <a:extLst xmlns:a="http://schemas.openxmlformats.org/drawingml/2006/main">
              <a:ext uri="{FF2B5EF4-FFF2-40B4-BE49-F238E27FC236}">
                <a16:creationId xmlns:a16="http://schemas.microsoft.com/office/drawing/2014/main" id="{0C5D8311-166B-4030-98F2-0D7633D51CAF}"/>
              </a:ext>
            </a:extLst>
          </p:cNvPr>
          <p:cNvSpPr>
            <a:spLocks xmlns:a="http://schemas.openxmlformats.org/drawingml/2006/main" noGrp="1"/>
          </p:cNvSpPr>
          <p:nvPr/>
        </p:nvSpPr>
        <p:spPr>
          <a:xfrm xmlns:a="http://schemas.openxmlformats.org/drawingml/2006/main">
            <a:off x="742950" y="3190875"/>
            <a:ext cx="67627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2. 없는 모집 날짜를 그럴듯하게 생성</a:t>
            </a:r>
          </a:p>
        </p:txBody>
      </p:sp>
      <p:sp>
        <p:nvSpPr>
          <p:cNvPr id="7" name="정답 1">
            <a:extLst xmlns:a="http://schemas.openxmlformats.org/drawingml/2006/main">
              <a:ext uri="{FF2B5EF4-FFF2-40B4-BE49-F238E27FC236}">
                <a16:creationId xmlns:a16="http://schemas.microsoft.com/office/drawing/2014/main" id="{2978883D-C086-467D-A2DB-12F0587A597F}"/>
              </a:ext>
            </a:extLst>
          </p:cNvPr>
          <p:cNvSpPr>
            <a:spLocks xmlns:a="http://schemas.openxmlformats.org/drawingml/2006/main" noGrp="1"/>
          </p:cNvSpPr>
          <p:nvPr/>
        </p:nvSpPr>
        <p:spPr>
          <a:xfrm xmlns:a="http://schemas.openxmlformats.org/drawingml/2006/main">
            <a:off x="7581900" y="3190875"/>
            <a:ext cx="1857375"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환각</a:t>
            </a:r>
          </a:p>
        </p:txBody>
      </p:sp>
      <p:sp>
        <p:nvSpPr>
          <p:cNvPr id="8" name="문제 2">
            <a:extLst xmlns:a="http://schemas.openxmlformats.org/drawingml/2006/main">
              <a:ext uri="{FF2B5EF4-FFF2-40B4-BE49-F238E27FC236}">
                <a16:creationId xmlns:a16="http://schemas.microsoft.com/office/drawing/2014/main" id="{A3F7E9C2-FABA-4953-82CD-5FC99C6911A2}"/>
              </a:ext>
            </a:extLst>
          </p:cNvPr>
          <p:cNvSpPr>
            <a:spLocks xmlns:a="http://schemas.openxmlformats.org/drawingml/2006/main" noGrp="1"/>
          </p:cNvSpPr>
          <p:nvPr/>
        </p:nvSpPr>
        <p:spPr>
          <a:xfrm xmlns:a="http://schemas.openxmlformats.org/drawingml/2006/main">
            <a:off x="742950" y="3762375"/>
            <a:ext cx="67627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3. 여러 단계를 계획해 도구로 작업</a:t>
            </a:r>
          </a:p>
        </p:txBody>
      </p:sp>
      <p:sp>
        <p:nvSpPr>
          <p:cNvPr id="9" name="정답 2">
            <a:extLst xmlns:a="http://schemas.openxmlformats.org/drawingml/2006/main">
              <a:ext uri="{FF2B5EF4-FFF2-40B4-BE49-F238E27FC236}">
                <a16:creationId xmlns:a16="http://schemas.microsoft.com/office/drawing/2014/main" id="{AE2D2E53-A6C2-4DB6-BEBE-B98AB6E8ACB6}"/>
              </a:ext>
            </a:extLst>
          </p:cNvPr>
          <p:cNvSpPr>
            <a:spLocks xmlns:a="http://schemas.openxmlformats.org/drawingml/2006/main" noGrp="1"/>
          </p:cNvSpPr>
          <p:nvPr/>
        </p:nvSpPr>
        <p:spPr>
          <a:xfrm xmlns:a="http://schemas.openxmlformats.org/drawingml/2006/main">
            <a:off x="7581900" y="3762375"/>
            <a:ext cx="1857375"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에이전트</a:t>
            </a:r>
          </a:p>
        </p:txBody>
      </p:sp>
      <p:sp>
        <p:nvSpPr>
          <p:cNvPr id="10" name="문제 3">
            <a:extLst xmlns:a="http://schemas.openxmlformats.org/drawingml/2006/main">
              <a:ext uri="{FF2B5EF4-FFF2-40B4-BE49-F238E27FC236}">
                <a16:creationId xmlns:a16="http://schemas.microsoft.com/office/drawing/2014/main" id="{1872A317-AFF8-4E53-8DA8-3A9F5DC6D811}"/>
              </a:ext>
            </a:extLst>
          </p:cNvPr>
          <p:cNvSpPr>
            <a:spLocks xmlns:a="http://schemas.openxmlformats.org/drawingml/2006/main" noGrp="1"/>
          </p:cNvSpPr>
          <p:nvPr/>
        </p:nvSpPr>
        <p:spPr>
          <a:xfrm xmlns:a="http://schemas.openxmlformats.org/drawingml/2006/main">
            <a:off x="742950" y="4333875"/>
            <a:ext cx="67627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4. 휴대전화 크기에 맞는 화면 배치</a:t>
            </a:r>
          </a:p>
        </p:txBody>
      </p:sp>
      <p:sp>
        <p:nvSpPr>
          <p:cNvPr id="11" name="정답 3">
            <a:extLst xmlns:a="http://schemas.openxmlformats.org/drawingml/2006/main">
              <a:ext uri="{FF2B5EF4-FFF2-40B4-BE49-F238E27FC236}">
                <a16:creationId xmlns:a16="http://schemas.microsoft.com/office/drawing/2014/main" id="{A5FCBD02-6F54-4D62-B173-4CC58F3068D3}"/>
              </a:ext>
            </a:extLst>
          </p:cNvPr>
          <p:cNvSpPr>
            <a:spLocks xmlns:a="http://schemas.openxmlformats.org/drawingml/2006/main" noGrp="1"/>
          </p:cNvSpPr>
          <p:nvPr/>
        </p:nvSpPr>
        <p:spPr>
          <a:xfrm xmlns:a="http://schemas.openxmlformats.org/drawingml/2006/main">
            <a:off x="7581900" y="4333875"/>
            <a:ext cx="1857375"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반응형</a:t>
            </a:r>
          </a:p>
        </p:txBody>
      </p:sp>
      <p:sp>
        <p:nvSpPr>
          <p:cNvPr id="12" name="문제 4">
            <a:extLst xmlns:a="http://schemas.openxmlformats.org/drawingml/2006/main">
              <a:ext uri="{FF2B5EF4-FFF2-40B4-BE49-F238E27FC236}">
                <a16:creationId xmlns:a16="http://schemas.microsoft.com/office/drawing/2014/main" id="{00A295D1-7FF1-47B9-941D-E33A14A63408}"/>
              </a:ext>
            </a:extLst>
          </p:cNvPr>
          <p:cNvSpPr>
            <a:spLocks xmlns:a="http://schemas.openxmlformats.org/drawingml/2006/main" noGrp="1"/>
          </p:cNvSpPr>
          <p:nvPr/>
        </p:nvSpPr>
        <p:spPr>
          <a:xfrm xmlns:a="http://schemas.openxmlformats.org/drawingml/2006/main">
            <a:off x="742950" y="4905375"/>
            <a:ext cx="67627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5. AI가 글을 처리하는 작은 단위</a:t>
            </a:r>
          </a:p>
        </p:txBody>
      </p:sp>
      <p:sp>
        <p:nvSpPr>
          <p:cNvPr id="13" name="정답 4">
            <a:extLst xmlns:a="http://schemas.openxmlformats.org/drawingml/2006/main">
              <a:ext uri="{FF2B5EF4-FFF2-40B4-BE49-F238E27FC236}">
                <a16:creationId xmlns:a16="http://schemas.microsoft.com/office/drawing/2014/main" id="{B646D829-7239-49B0-8057-CB514A9ABC1F}"/>
              </a:ext>
            </a:extLst>
          </p:cNvPr>
          <p:cNvSpPr>
            <a:spLocks xmlns:a="http://schemas.openxmlformats.org/drawingml/2006/main" noGrp="1"/>
          </p:cNvSpPr>
          <p:nvPr/>
        </p:nvSpPr>
        <p:spPr>
          <a:xfrm xmlns:a="http://schemas.openxmlformats.org/drawingml/2006/main">
            <a:off x="7581900" y="4905375"/>
            <a:ext cx="1857375"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토큰</a:t>
            </a:r>
          </a:p>
        </p:txBody>
      </p:sp>
      <p:pic>
        <p:nvPicPr>
          <p:cNvPr id="14" name="">
            <a:extLst xmlns:a="http://schemas.openxmlformats.org/drawingml/2006/main">
              <a:ext uri="{FF2B5EF4-FFF2-40B4-BE49-F238E27FC236}">
                <a16:creationId xmlns:a16="http://schemas.microsoft.com/office/drawing/2014/main" id="{54DFD1C6-3DDA-4A24-B34C-8C3B2923A65B}"/>
              </a:ext>
            </a:extLst>
          </p:cNvPr>
          <p:cNvPicPr>
            <a:picLocks xmlns:a="http://schemas.openxmlformats.org/drawingml/2006/main" noChangeAspect="1"/>
          </p:cNvPicPr>
          <p:nvPr/>
        </p:nvPicPr>
        <p:blipFill>
          <a:blip xmlns:r="http://schemas.openxmlformats.org/officeDocument/2006/relationships" xmlns:a="http://schemas.openxmlformats.org/drawingml/2006/main" r:embed="Rf62a76c9279840aa"/>
          <a:stretch xmlns:a="http://schemas.openxmlformats.org/drawingml/2006/main"/>
        </p:blipFill>
        <p:spPr>
          <a:xfrm xmlns:a="http://schemas.openxmlformats.org/drawingml/2006/main">
            <a:off x="9810750" y="3143612"/>
            <a:ext cx="1809750" cy="2056676"/>
          </a:xfrm>
          <a:prstGeom xmlns:a="http://schemas.openxmlformats.org/drawingml/2006/main" prst="rect">
            <a:avLst/>
          </a:prstGeom>
        </p:spPr>
      </p:pic>
      <p:sp>
        <p:nvSpPr>
          <p:cNvPr id="15" name="확인할 점">
            <a:extLst xmlns:a="http://schemas.openxmlformats.org/drawingml/2006/main">
              <a:ext uri="{FF2B5EF4-FFF2-40B4-BE49-F238E27FC236}">
                <a16:creationId xmlns:a16="http://schemas.microsoft.com/office/drawing/2014/main" id="{5B4DB4B8-934F-435A-8F13-5676F221756F}"/>
              </a:ext>
            </a:extLst>
          </p:cNvPr>
          <p:cNvSpPr>
            <a:spLocks xmlns:a="http://schemas.openxmlformats.org/drawingml/2006/main" noGrp="1"/>
          </p:cNvSpPr>
          <p:nvPr/>
        </p:nvSpPr>
        <p:spPr>
          <a:xfrm xmlns:a="http://schemas.openxmlformats.org/drawingml/2006/main">
            <a:off x="723900" y="61912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용어보다 내가 맡길 일과 확인할 결과를 떠올려 봅니다</a:t>
            </a:r>
          </a:p>
        </p:txBody>
      </p:sp>
      <p:sp>
        <p:nvSpPr>
          <p:cNvPr id="16" name="꼬리말">
            <a:extLst xmlns:a="http://schemas.openxmlformats.org/drawingml/2006/main">
              <a:ext uri="{FF2B5EF4-FFF2-40B4-BE49-F238E27FC236}">
                <a16:creationId xmlns:a16="http://schemas.microsoft.com/office/drawing/2014/main" id="{D23DFD02-3976-4378-B6F0-4316D3FB8084}"/>
              </a:ext>
            </a:extLst>
          </p:cNvPr>
          <p:cNvSpPr>
            <a:spLocks xmlns:a="http://schemas.openxmlformats.org/drawingml/2006/main" noGrp="1"/>
          </p:cNvSpPr>
          <p:nvPr/>
        </p:nvSpPr>
        <p:spPr>
          <a:xfrm xmlns:a="http://schemas.openxmlformats.org/drawingml/2006/main">
            <a:off x="666750" y="6591300"/>
            <a:ext cx="10001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1일차</a:t>
            </a:r>
          </a:p>
        </p:txBody>
      </p:sp>
      <p:sp>
        <p:nvSpPr>
          <p:cNvPr id="17" name="쪽 번호">
            <a:extLst xmlns:a="http://schemas.openxmlformats.org/drawingml/2006/main">
              <a:ext uri="{FF2B5EF4-FFF2-40B4-BE49-F238E27FC236}">
                <a16:creationId xmlns:a16="http://schemas.microsoft.com/office/drawing/2014/main" id="{86366951-75F0-4C09-B845-6C00DEE61978}"/>
              </a:ext>
            </a:extLst>
          </p:cNvPr>
          <p:cNvSpPr>
            <a:spLocks xmlns:a="http://schemas.openxmlformats.org/drawingml/2006/main" noGrp="1"/>
          </p:cNvSpPr>
          <p:nvPr/>
        </p:nvSpPr>
        <p:spPr>
          <a:xfrm xmlns:a="http://schemas.openxmlformats.org/drawingml/2006/main">
            <a:off x="10810875" y="6543675"/>
            <a:ext cx="1047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23 / 24</a:t>
            </a:r>
          </a:p>
        </p:txBody>
      </p:sp>
    </p:spTree>
    <p:extLst>
      <p:ext uri="{BB962C8B-B14F-4D97-AF65-F5344CB8AC3E}">
        <p14:creationId xmlns:p14="http://schemas.microsoft.com/office/powerpoint/2010/main" val="1991568649"/>
      </p:ext>
    </p:extLst>
  </p:cSld>
</p:sld>
</file>

<file path=ppt/slides/slide24.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3" name="강의 구간">
            <a:extLst xmlns:a="http://schemas.openxmlformats.org/drawingml/2006/main">
              <a:ext uri="{FF2B5EF4-FFF2-40B4-BE49-F238E27FC236}">
                <a16:creationId xmlns:a16="http://schemas.microsoft.com/office/drawing/2014/main" id="{E712CFBD-132B-4AB8-9FF7-A7A38609F581}"/>
              </a:ext>
            </a:extLst>
          </p:cNvPr>
          <p:cNvSpPr>
            <a:spLocks xmlns:a="http://schemas.openxmlformats.org/drawingml/2006/main" noGrp="1"/>
          </p:cNvSpPr>
          <p:nvPr/>
        </p:nvSpPr>
        <p:spPr>
          <a:xfrm xmlns:a="http://schemas.openxmlformats.org/drawingml/2006/main">
            <a:off x="647700" y="33337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1일차(1·2차시) · 학교 AI 업무 첫걸음</a:t>
            </a:r>
          </a:p>
        </p:txBody>
      </p:sp>
      <p:sp>
        <p:nvSpPr>
          <p:cNvPr id="2" name="제목">
            <a:extLst xmlns:a="http://schemas.openxmlformats.org/drawingml/2006/main">
              <a:ext uri="{FF2B5EF4-FFF2-40B4-BE49-F238E27FC236}">
                <a16:creationId xmlns:a16="http://schemas.microsoft.com/office/drawing/2014/main" id="{CF20E9CD-044C-4E18-87F0-E60C856C308F}"/>
              </a:ext>
            </a:extLst>
          </p:cNvPr>
          <p:cNvSpPr>
            <a:spLocks xmlns:a="http://schemas.openxmlformats.org/drawingml/2006/main" noGrp="1"/>
          </p:cNvSpPr>
          <p:nvPr/>
        </p:nvSpPr>
        <p:spPr>
          <a:xfrm xmlns:a="http://schemas.openxmlformats.org/drawingml/2006/main">
            <a:off x="647700" y="876300"/>
            <a:ext cx="10896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그럼 실전으로 들어가봅시다.</a:t>
            </a:r>
          </a:p>
        </p:txBody>
      </p:sp>
      <p:pic>
        <p:nvPicPr>
          <p:cNvPr id="3" name="">
            <a:extLst xmlns:a="http://schemas.openxmlformats.org/drawingml/2006/main">
              <a:ext uri="{FF2B5EF4-FFF2-40B4-BE49-F238E27FC236}">
                <a16:creationId xmlns:a16="http://schemas.microsoft.com/office/drawing/2014/main" id="{2C12015F-8A05-47F3-AE8B-02AE9725ED51}"/>
              </a:ext>
            </a:extLst>
          </p:cNvPr>
          <p:cNvPicPr>
            <a:picLocks xmlns:a="http://schemas.openxmlformats.org/drawingml/2006/main" noChangeAspect="1"/>
          </p:cNvPicPr>
          <p:nvPr/>
        </p:nvPicPr>
        <p:blipFill>
          <a:blip xmlns:r="http://schemas.openxmlformats.org/officeDocument/2006/relationships" xmlns:a="http://schemas.openxmlformats.org/drawingml/2006/main" r:embed="Rb3cbe91de1294b53"/>
          <a:stretch xmlns:a="http://schemas.openxmlformats.org/drawingml/2006/main"/>
        </p:blipFill>
        <p:spPr>
          <a:xfrm xmlns:a="http://schemas.openxmlformats.org/drawingml/2006/main">
            <a:off x="590599" y="1714500"/>
            <a:ext cx="11010804" cy="3670268"/>
          </a:xfrm>
          <a:prstGeom xmlns:a="http://schemas.openxmlformats.org/drawingml/2006/main" prst="rect">
            <a:avLst/>
          </a:prstGeom>
        </p:spPr>
      </p:pic>
      <p:sp>
        <p:nvSpPr>
          <p:cNvPr id="4" name="단계 0">
            <a:extLst xmlns:a="http://schemas.openxmlformats.org/drawingml/2006/main">
              <a:ext uri="{FF2B5EF4-FFF2-40B4-BE49-F238E27FC236}">
                <a16:creationId xmlns:a16="http://schemas.microsoft.com/office/drawing/2014/main" id="{B2679F5F-6EA9-47A6-A4D6-53BD08113A1F}"/>
              </a:ext>
            </a:extLst>
          </p:cNvPr>
          <p:cNvSpPr>
            <a:spLocks xmlns:a="http://schemas.openxmlformats.org/drawingml/2006/main" noGrp="1"/>
          </p:cNvSpPr>
          <p:nvPr/>
        </p:nvSpPr>
        <p:spPr>
          <a:xfrm xmlns:a="http://schemas.openxmlformats.org/drawingml/2006/main">
            <a:off x="590550" y="5372100"/>
            <a:ext cx="3429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1. 에이전트 설치</a:t>
            </a:r>
          </a:p>
        </p:txBody>
      </p:sp>
      <p:sp>
        <p:nvSpPr>
          <p:cNvPr id="5" name="단계 설명 0">
            <a:extLst xmlns:a="http://schemas.openxmlformats.org/drawingml/2006/main">
              <a:ext uri="{FF2B5EF4-FFF2-40B4-BE49-F238E27FC236}">
                <a16:creationId xmlns:a16="http://schemas.microsoft.com/office/drawing/2014/main" id="{4019930B-37A6-4C15-8A74-6E086F874EF6}"/>
              </a:ext>
            </a:extLst>
          </p:cNvPr>
          <p:cNvSpPr>
            <a:spLocks xmlns:a="http://schemas.openxmlformats.org/drawingml/2006/main" noGrp="1"/>
          </p:cNvSpPr>
          <p:nvPr/>
        </p:nvSpPr>
        <p:spPr>
          <a:xfrm xmlns:a="http://schemas.openxmlformats.org/drawingml/2006/main">
            <a:off x="590550" y="5819775"/>
            <a:ext cx="342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0">
                <a:solidFill>
                  <a:srgbClr val="147E6D"/>
                </a:solidFill>
                <a:latin typeface="Noto Sans CJK KR"/>
                <a:ea typeface="Noto Sans CJK KR"/>
                <a:cs typeface="Noto Sans CJK KR"/>
              </a:defRPr>
            </a:defPPr>
            <a:lvl1pPr algn="l">
              <a:defRPr sz="1500" b="0">
                <a:solidFill>
                  <a:srgbClr val="147E6D"/>
                </a:solidFill>
                <a:latin typeface="Noto Sans CJK KR"/>
                <a:ea typeface="Noto Sans CJK KR"/>
                <a:cs typeface="Noto Sans CJK KR"/>
              </a:defRPr>
            </a:lvl1pPr>
            <a:lvl2pPr algn="l">
              <a:defRPr sz="1500" b="0">
                <a:solidFill>
                  <a:srgbClr val="147E6D"/>
                </a:solidFill>
                <a:latin typeface="Noto Sans CJK KR"/>
                <a:ea typeface="Noto Sans CJK KR"/>
                <a:cs typeface="Noto Sans CJK KR"/>
              </a:defRPr>
            </a:lvl2pPr>
            <a:lvl3pPr algn="l">
              <a:defRPr sz="1500" b="0">
                <a:solidFill>
                  <a:srgbClr val="147E6D"/>
                </a:solidFill>
                <a:latin typeface="Noto Sans CJK KR"/>
                <a:ea typeface="Noto Sans CJK KR"/>
                <a:cs typeface="Noto Sans CJK KR"/>
              </a:defRPr>
            </a:lvl3pPr>
            <a:lvl4pPr algn="l">
              <a:defRPr sz="1500" b="0">
                <a:solidFill>
                  <a:srgbClr val="147E6D"/>
                </a:solidFill>
                <a:latin typeface="Noto Sans CJK KR"/>
                <a:ea typeface="Noto Sans CJK KR"/>
                <a:cs typeface="Noto Sans CJK KR"/>
              </a:defRPr>
            </a:lvl4pPr>
            <a:lvl5pPr algn="l">
              <a:defRPr sz="1500" b="0">
                <a:solidFill>
                  <a:srgbClr val="147E6D"/>
                </a:solidFill>
                <a:latin typeface="Noto Sans CJK KR"/>
                <a:ea typeface="Noto Sans CJK KR"/>
                <a:cs typeface="Noto Sans CJK KR"/>
              </a:defRPr>
            </a:lvl5pPr>
            <a:lvl6pPr algn="l">
              <a:defRPr sz="1500" b="0">
                <a:solidFill>
                  <a:srgbClr val="147E6D"/>
                </a:solidFill>
                <a:latin typeface="Noto Sans CJK KR"/>
                <a:ea typeface="Noto Sans CJK KR"/>
                <a:cs typeface="Noto Sans CJK KR"/>
              </a:defRPr>
            </a:lvl6pPr>
            <a:lvl7pPr algn="l">
              <a:defRPr sz="1500" b="0">
                <a:solidFill>
                  <a:srgbClr val="147E6D"/>
                </a:solidFill>
                <a:latin typeface="Noto Sans CJK KR"/>
                <a:ea typeface="Noto Sans CJK KR"/>
                <a:cs typeface="Noto Sans CJK KR"/>
              </a:defRPr>
            </a:lvl7pPr>
            <a:lvl8pPr algn="l">
              <a:defRPr sz="1500" b="0">
                <a:solidFill>
                  <a:srgbClr val="147E6D"/>
                </a:solidFill>
                <a:latin typeface="Noto Sans CJK KR"/>
                <a:ea typeface="Noto Sans CJK KR"/>
                <a:cs typeface="Noto Sans CJK KR"/>
              </a:defRPr>
            </a:lvl8pPr>
            <a:lvl9pPr algn="l">
              <a:defRPr sz="1500" b="0">
                <a:solidFill>
                  <a:srgbClr val="147E6D"/>
                </a:solidFill>
                <a:latin typeface="Noto Sans CJK KR"/>
                <a:ea typeface="Noto Sans CJK KR"/>
                <a:cs typeface="Noto Sans CJK KR"/>
              </a:defRPr>
            </a:lvl9pPr>
          </a:lstStyle>
          <a:p xmlns:a="http://schemas.openxmlformats.org/drawingml/2006/main">
            <a:pPr algn="l">
              <a:defRPr sz="1500" b="0">
                <a:solidFill>
                  <a:srgbClr val="147E6D"/>
                </a:solidFill>
                <a:latin typeface="Noto Sans CJK KR"/>
                <a:ea typeface="Noto Sans CJK KR"/>
                <a:cs typeface="Noto Sans CJK KR"/>
              </a:defRPr>
            </a:pPr>
            <a:r>
              <a:rPr sz="1500" b="0">
                <a:solidFill>
                  <a:srgbClr val="147E6D"/>
                </a:solidFill>
                <a:latin typeface="Noto Sans CJK KR"/>
                <a:ea typeface="Noto Sans CJK KR"/>
                <a:cs typeface="Noto Sans CJK KR"/>
              </a:rPr>
              <a:t>AI와 작업할 도구 준비</a:t>
            </a:r>
          </a:p>
        </p:txBody>
      </p:sp>
      <p:sp>
        <p:nvSpPr>
          <p:cNvPr id="6" name="단계 1">
            <a:extLst xmlns:a="http://schemas.openxmlformats.org/drawingml/2006/main">
              <a:ext uri="{FF2B5EF4-FFF2-40B4-BE49-F238E27FC236}">
                <a16:creationId xmlns:a16="http://schemas.microsoft.com/office/drawing/2014/main" id="{9192AE11-39E7-4489-BC9E-2627A45BEEB2}"/>
              </a:ext>
            </a:extLst>
          </p:cNvPr>
          <p:cNvSpPr>
            <a:spLocks xmlns:a="http://schemas.openxmlformats.org/drawingml/2006/main" noGrp="1"/>
          </p:cNvSpPr>
          <p:nvPr/>
        </p:nvSpPr>
        <p:spPr>
          <a:xfrm xmlns:a="http://schemas.openxmlformats.org/drawingml/2006/main">
            <a:off x="4400550" y="5372100"/>
            <a:ext cx="3429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2. 인터넷 서비스 가입</a:t>
            </a:r>
          </a:p>
        </p:txBody>
      </p:sp>
      <p:sp>
        <p:nvSpPr>
          <p:cNvPr id="7" name="단계 설명 1">
            <a:extLst xmlns:a="http://schemas.openxmlformats.org/drawingml/2006/main">
              <a:ext uri="{FF2B5EF4-FFF2-40B4-BE49-F238E27FC236}">
                <a16:creationId xmlns:a16="http://schemas.microsoft.com/office/drawing/2014/main" id="{1AC2C484-84FE-4068-8F2B-602E42897B08}"/>
              </a:ext>
            </a:extLst>
          </p:cNvPr>
          <p:cNvSpPr>
            <a:spLocks xmlns:a="http://schemas.openxmlformats.org/drawingml/2006/main" noGrp="1"/>
          </p:cNvSpPr>
          <p:nvPr/>
        </p:nvSpPr>
        <p:spPr>
          <a:xfrm xmlns:a="http://schemas.openxmlformats.org/drawingml/2006/main">
            <a:off x="4400550" y="5819775"/>
            <a:ext cx="342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0">
                <a:solidFill>
                  <a:srgbClr val="147E6D"/>
                </a:solidFill>
                <a:latin typeface="Noto Sans CJK KR"/>
                <a:ea typeface="Noto Sans CJK KR"/>
                <a:cs typeface="Noto Sans CJK KR"/>
              </a:defRPr>
            </a:defPPr>
            <a:lvl1pPr algn="l">
              <a:defRPr sz="1500" b="0">
                <a:solidFill>
                  <a:srgbClr val="147E6D"/>
                </a:solidFill>
                <a:latin typeface="Noto Sans CJK KR"/>
                <a:ea typeface="Noto Sans CJK KR"/>
                <a:cs typeface="Noto Sans CJK KR"/>
              </a:defRPr>
            </a:lvl1pPr>
            <a:lvl2pPr algn="l">
              <a:defRPr sz="1500" b="0">
                <a:solidFill>
                  <a:srgbClr val="147E6D"/>
                </a:solidFill>
                <a:latin typeface="Noto Sans CJK KR"/>
                <a:ea typeface="Noto Sans CJK KR"/>
                <a:cs typeface="Noto Sans CJK KR"/>
              </a:defRPr>
            </a:lvl2pPr>
            <a:lvl3pPr algn="l">
              <a:defRPr sz="1500" b="0">
                <a:solidFill>
                  <a:srgbClr val="147E6D"/>
                </a:solidFill>
                <a:latin typeface="Noto Sans CJK KR"/>
                <a:ea typeface="Noto Sans CJK KR"/>
                <a:cs typeface="Noto Sans CJK KR"/>
              </a:defRPr>
            </a:lvl3pPr>
            <a:lvl4pPr algn="l">
              <a:defRPr sz="1500" b="0">
                <a:solidFill>
                  <a:srgbClr val="147E6D"/>
                </a:solidFill>
                <a:latin typeface="Noto Sans CJK KR"/>
                <a:ea typeface="Noto Sans CJK KR"/>
                <a:cs typeface="Noto Sans CJK KR"/>
              </a:defRPr>
            </a:lvl4pPr>
            <a:lvl5pPr algn="l">
              <a:defRPr sz="1500" b="0">
                <a:solidFill>
                  <a:srgbClr val="147E6D"/>
                </a:solidFill>
                <a:latin typeface="Noto Sans CJK KR"/>
                <a:ea typeface="Noto Sans CJK KR"/>
                <a:cs typeface="Noto Sans CJK KR"/>
              </a:defRPr>
            </a:lvl5pPr>
            <a:lvl6pPr algn="l">
              <a:defRPr sz="1500" b="0">
                <a:solidFill>
                  <a:srgbClr val="147E6D"/>
                </a:solidFill>
                <a:latin typeface="Noto Sans CJK KR"/>
                <a:ea typeface="Noto Sans CJK KR"/>
                <a:cs typeface="Noto Sans CJK KR"/>
              </a:defRPr>
            </a:lvl6pPr>
            <a:lvl7pPr algn="l">
              <a:defRPr sz="1500" b="0">
                <a:solidFill>
                  <a:srgbClr val="147E6D"/>
                </a:solidFill>
                <a:latin typeface="Noto Sans CJK KR"/>
                <a:ea typeface="Noto Sans CJK KR"/>
                <a:cs typeface="Noto Sans CJK KR"/>
              </a:defRPr>
            </a:lvl7pPr>
            <a:lvl8pPr algn="l">
              <a:defRPr sz="1500" b="0">
                <a:solidFill>
                  <a:srgbClr val="147E6D"/>
                </a:solidFill>
                <a:latin typeface="Noto Sans CJK KR"/>
                <a:ea typeface="Noto Sans CJK KR"/>
                <a:cs typeface="Noto Sans CJK KR"/>
              </a:defRPr>
            </a:lvl8pPr>
            <a:lvl9pPr algn="l">
              <a:defRPr sz="1500" b="0">
                <a:solidFill>
                  <a:srgbClr val="147E6D"/>
                </a:solidFill>
                <a:latin typeface="Noto Sans CJK KR"/>
                <a:ea typeface="Noto Sans CJK KR"/>
                <a:cs typeface="Noto Sans CJK KR"/>
              </a:defRPr>
            </a:lvl9pPr>
          </a:lstStyle>
          <a:p xmlns:a="http://schemas.openxmlformats.org/drawingml/2006/main">
            <a:pPr algn="l">
              <a:defRPr sz="1500" b="0">
                <a:solidFill>
                  <a:srgbClr val="147E6D"/>
                </a:solidFill>
                <a:latin typeface="Noto Sans CJK KR"/>
                <a:ea typeface="Noto Sans CJK KR"/>
                <a:cs typeface="Noto Sans CJK KR"/>
              </a:defRPr>
            </a:pPr>
            <a:r>
              <a:rPr sz="1500" b="0">
                <a:solidFill>
                  <a:srgbClr val="147E6D"/>
                </a:solidFill>
                <a:latin typeface="Noto Sans CJK KR"/>
                <a:ea typeface="Noto Sans CJK KR"/>
                <a:cs typeface="Noto Sans CJK KR"/>
              </a:rPr>
              <a:t>실습에 필요한 계정 준비</a:t>
            </a:r>
          </a:p>
        </p:txBody>
      </p:sp>
      <p:sp>
        <p:nvSpPr>
          <p:cNvPr id="8" name="단계 2">
            <a:extLst xmlns:a="http://schemas.openxmlformats.org/drawingml/2006/main">
              <a:ext uri="{FF2B5EF4-FFF2-40B4-BE49-F238E27FC236}">
                <a16:creationId xmlns:a16="http://schemas.microsoft.com/office/drawing/2014/main" id="{2025E426-A2E5-46A8-B2D1-264F03B75126}"/>
              </a:ext>
            </a:extLst>
          </p:cNvPr>
          <p:cNvSpPr>
            <a:spLocks xmlns:a="http://schemas.openxmlformats.org/drawingml/2006/main" noGrp="1"/>
          </p:cNvSpPr>
          <p:nvPr/>
        </p:nvSpPr>
        <p:spPr>
          <a:xfrm xmlns:a="http://schemas.openxmlformats.org/drawingml/2006/main">
            <a:off x="8210550" y="5372100"/>
            <a:ext cx="3429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3. 첫번째 홈페이지 업로드</a:t>
            </a:r>
          </a:p>
        </p:txBody>
      </p:sp>
      <p:sp>
        <p:nvSpPr>
          <p:cNvPr id="9" name="단계 설명 2">
            <a:extLst xmlns:a="http://schemas.openxmlformats.org/drawingml/2006/main">
              <a:ext uri="{FF2B5EF4-FFF2-40B4-BE49-F238E27FC236}">
                <a16:creationId xmlns:a16="http://schemas.microsoft.com/office/drawing/2014/main" id="{61E9162F-EFC0-4AC0-BDEF-9FCC6C41AF84}"/>
              </a:ext>
            </a:extLst>
          </p:cNvPr>
          <p:cNvSpPr>
            <a:spLocks xmlns:a="http://schemas.openxmlformats.org/drawingml/2006/main" noGrp="1"/>
          </p:cNvSpPr>
          <p:nvPr/>
        </p:nvSpPr>
        <p:spPr>
          <a:xfrm xmlns:a="http://schemas.openxmlformats.org/drawingml/2006/main">
            <a:off x="8210550" y="5819775"/>
            <a:ext cx="342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0">
                <a:solidFill>
                  <a:srgbClr val="147E6D"/>
                </a:solidFill>
                <a:latin typeface="Noto Sans CJK KR"/>
                <a:ea typeface="Noto Sans CJK KR"/>
                <a:cs typeface="Noto Sans CJK KR"/>
              </a:defRPr>
            </a:defPPr>
            <a:lvl1pPr algn="l">
              <a:defRPr sz="1500" b="0">
                <a:solidFill>
                  <a:srgbClr val="147E6D"/>
                </a:solidFill>
                <a:latin typeface="Noto Sans CJK KR"/>
                <a:ea typeface="Noto Sans CJK KR"/>
                <a:cs typeface="Noto Sans CJK KR"/>
              </a:defRPr>
            </a:lvl1pPr>
            <a:lvl2pPr algn="l">
              <a:defRPr sz="1500" b="0">
                <a:solidFill>
                  <a:srgbClr val="147E6D"/>
                </a:solidFill>
                <a:latin typeface="Noto Sans CJK KR"/>
                <a:ea typeface="Noto Sans CJK KR"/>
                <a:cs typeface="Noto Sans CJK KR"/>
              </a:defRPr>
            </a:lvl2pPr>
            <a:lvl3pPr algn="l">
              <a:defRPr sz="1500" b="0">
                <a:solidFill>
                  <a:srgbClr val="147E6D"/>
                </a:solidFill>
                <a:latin typeface="Noto Sans CJK KR"/>
                <a:ea typeface="Noto Sans CJK KR"/>
                <a:cs typeface="Noto Sans CJK KR"/>
              </a:defRPr>
            </a:lvl3pPr>
            <a:lvl4pPr algn="l">
              <a:defRPr sz="1500" b="0">
                <a:solidFill>
                  <a:srgbClr val="147E6D"/>
                </a:solidFill>
                <a:latin typeface="Noto Sans CJK KR"/>
                <a:ea typeface="Noto Sans CJK KR"/>
                <a:cs typeface="Noto Sans CJK KR"/>
              </a:defRPr>
            </a:lvl4pPr>
            <a:lvl5pPr algn="l">
              <a:defRPr sz="1500" b="0">
                <a:solidFill>
                  <a:srgbClr val="147E6D"/>
                </a:solidFill>
                <a:latin typeface="Noto Sans CJK KR"/>
                <a:ea typeface="Noto Sans CJK KR"/>
                <a:cs typeface="Noto Sans CJK KR"/>
              </a:defRPr>
            </a:lvl5pPr>
            <a:lvl6pPr algn="l">
              <a:defRPr sz="1500" b="0">
                <a:solidFill>
                  <a:srgbClr val="147E6D"/>
                </a:solidFill>
                <a:latin typeface="Noto Sans CJK KR"/>
                <a:ea typeface="Noto Sans CJK KR"/>
                <a:cs typeface="Noto Sans CJK KR"/>
              </a:defRPr>
            </a:lvl6pPr>
            <a:lvl7pPr algn="l">
              <a:defRPr sz="1500" b="0">
                <a:solidFill>
                  <a:srgbClr val="147E6D"/>
                </a:solidFill>
                <a:latin typeface="Noto Sans CJK KR"/>
                <a:ea typeface="Noto Sans CJK KR"/>
                <a:cs typeface="Noto Sans CJK KR"/>
              </a:defRPr>
            </a:lvl7pPr>
            <a:lvl8pPr algn="l">
              <a:defRPr sz="1500" b="0">
                <a:solidFill>
                  <a:srgbClr val="147E6D"/>
                </a:solidFill>
                <a:latin typeface="Noto Sans CJK KR"/>
                <a:ea typeface="Noto Sans CJK KR"/>
                <a:cs typeface="Noto Sans CJK KR"/>
              </a:defRPr>
            </a:lvl8pPr>
            <a:lvl9pPr algn="l">
              <a:defRPr sz="1500" b="0">
                <a:solidFill>
                  <a:srgbClr val="147E6D"/>
                </a:solidFill>
                <a:latin typeface="Noto Sans CJK KR"/>
                <a:ea typeface="Noto Sans CJK KR"/>
                <a:cs typeface="Noto Sans CJK KR"/>
              </a:defRPr>
            </a:lvl9pPr>
          </a:lstStyle>
          <a:p xmlns:a="http://schemas.openxmlformats.org/drawingml/2006/main">
            <a:pPr algn="l">
              <a:defRPr sz="1500" b="0">
                <a:solidFill>
                  <a:srgbClr val="147E6D"/>
                </a:solidFill>
                <a:latin typeface="Noto Sans CJK KR"/>
                <a:ea typeface="Noto Sans CJK KR"/>
                <a:cs typeface="Noto Sans CJK KR"/>
              </a:defRPr>
            </a:pPr>
            <a:r>
              <a:rPr sz="1500" b="0">
                <a:solidFill>
                  <a:srgbClr val="147E6D"/>
                </a:solidFill>
                <a:latin typeface="Noto Sans CJK KR"/>
                <a:ea typeface="Noto Sans CJK KR"/>
                <a:cs typeface="Noto Sans CJK KR"/>
              </a:rPr>
              <a:t>공개 주소로 홈페이지 확인</a:t>
            </a:r>
          </a:p>
        </p:txBody>
      </p:sp>
      <p:sp>
        <p:nvSpPr>
          <p:cNvPr id="10" name="확인할 점">
            <a:extLst xmlns:a="http://schemas.openxmlformats.org/drawingml/2006/main">
              <a:ext uri="{FF2B5EF4-FFF2-40B4-BE49-F238E27FC236}">
                <a16:creationId xmlns:a16="http://schemas.microsoft.com/office/drawing/2014/main" id="{4A3AE811-F101-43C8-85D0-E45019E7F907}"/>
              </a:ext>
            </a:extLst>
          </p:cNvPr>
          <p:cNvSpPr>
            <a:spLocks xmlns:a="http://schemas.openxmlformats.org/drawingml/2006/main" noGrp="1"/>
          </p:cNvSpPr>
          <p:nvPr/>
        </p:nvSpPr>
        <p:spPr>
          <a:xfrm xmlns:a="http://schemas.openxmlformats.org/drawingml/2006/main">
            <a:off x="723900" y="61912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맡길 일을 정하고, 맥락을 주고, 결과를 확인합니다</a:t>
            </a:r>
          </a:p>
        </p:txBody>
      </p:sp>
      <p:sp>
        <p:nvSpPr>
          <p:cNvPr id="11" name="꼬리말">
            <a:extLst xmlns:a="http://schemas.openxmlformats.org/drawingml/2006/main">
              <a:ext uri="{FF2B5EF4-FFF2-40B4-BE49-F238E27FC236}">
                <a16:creationId xmlns:a16="http://schemas.microsoft.com/office/drawing/2014/main" id="{DF90EC49-AE1D-43B8-B79E-BC227C32B7F8}"/>
              </a:ext>
            </a:extLst>
          </p:cNvPr>
          <p:cNvSpPr>
            <a:spLocks xmlns:a="http://schemas.openxmlformats.org/drawingml/2006/main" noGrp="1"/>
          </p:cNvSpPr>
          <p:nvPr/>
        </p:nvSpPr>
        <p:spPr>
          <a:xfrm xmlns:a="http://schemas.openxmlformats.org/drawingml/2006/main">
            <a:off x="666750" y="6591300"/>
            <a:ext cx="10001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1일차</a:t>
            </a:r>
          </a:p>
        </p:txBody>
      </p:sp>
      <p:sp>
        <p:nvSpPr>
          <p:cNvPr id="12" name="쪽 번호">
            <a:extLst xmlns:a="http://schemas.openxmlformats.org/drawingml/2006/main">
              <a:ext uri="{FF2B5EF4-FFF2-40B4-BE49-F238E27FC236}">
                <a16:creationId xmlns:a16="http://schemas.microsoft.com/office/drawing/2014/main" id="{546FBA8A-73F0-4687-88F2-7FC3C0779EC9}"/>
              </a:ext>
            </a:extLst>
          </p:cNvPr>
          <p:cNvSpPr>
            <a:spLocks xmlns:a="http://schemas.openxmlformats.org/drawingml/2006/main" noGrp="1"/>
          </p:cNvSpPr>
          <p:nvPr/>
        </p:nvSpPr>
        <p:spPr>
          <a:xfrm xmlns:a="http://schemas.openxmlformats.org/drawingml/2006/main">
            <a:off x="10810875" y="6543675"/>
            <a:ext cx="1047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24 / 24</a:t>
            </a:r>
          </a:p>
        </p:txBody>
      </p:sp>
    </p:spTree>
    <p:extLst>
      <p:ext uri="{BB962C8B-B14F-4D97-AF65-F5344CB8AC3E}">
        <p14:creationId xmlns:p14="http://schemas.microsoft.com/office/powerpoint/2010/main" val="211481954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2026-11-06T00:43:30.8290000Z</dcterms:created>
  <dcterms:modified xsi:type="dcterms:W3CDTF">2026-11-06T00:43:30.8290000Z</dcterms:modified>
</coreProperties>
</file>