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xml version='1.0' encoding='utf-8'?>
<Relationships xmlns="http://schemas.openxmlformats.org/package/2006/relationships"><Relationship Type="http://schemas.openxmlformats.org/package/2006/relationships/metadata/core-properties" Target="/docProps/core.xml" Id="R0c4e098ed5794b41" /><Relationship Type="http://schemas.openxmlformats.org/officeDocument/2006/relationships/extended-properties" Target="/docProps/app.xml" Id="R606b0ba334d14224" /><Relationship Type="http://schemas.openxmlformats.org/officeDocument/2006/relationships/officeDocument" Target="/ppt/presentation.xml" Id="Ra03898c147e84de4" /></Relationships>
</file>

<file path=ppt/presentation.xml><?xml version="1.0" encoding="utf-8"?>
<p:presentation xmlns:p="http://schemas.openxmlformats.org/presentationml/2006/main">
  <p:sldMasterIdLst>
    <p:sldMasterId xmlns:r="http://schemas.openxmlformats.org/officeDocument/2006/relationships" id="2147483648" r:id="R40c78977c28b43c5"/>
  </p:sldMasterIdLst>
  <p:notesMasterIdLst>
    <p:notesMasterId xmlns:r="http://schemas.openxmlformats.org/officeDocument/2006/relationships" r:id="Rcaf956285d2a487d"/>
  </p:notesMasterIdLst>
  <p:sldIdLst>
    <p:sldId xmlns:r="http://schemas.openxmlformats.org/officeDocument/2006/relationships" id="256" r:id="R6147da60dbff4e1c"/>
    <p:sldId xmlns:r="http://schemas.openxmlformats.org/officeDocument/2006/relationships" id="257" r:id="R54111dd676964149"/>
    <p:sldId xmlns:r="http://schemas.openxmlformats.org/officeDocument/2006/relationships" id="258" r:id="Rf0b1976acdd74ef3"/>
    <p:sldId xmlns:r="http://schemas.openxmlformats.org/officeDocument/2006/relationships" id="259" r:id="R3bc01215c3c346e9"/>
    <p:sldId xmlns:r="http://schemas.openxmlformats.org/officeDocument/2006/relationships" id="260" r:id="R9d98c7165c974c1b"/>
    <p:sldId xmlns:r="http://schemas.openxmlformats.org/officeDocument/2006/relationships" id="261" r:id="Re521035f2143426c"/>
    <p:sldId xmlns:r="http://schemas.openxmlformats.org/officeDocument/2006/relationships" id="262" r:id="R094a2c13149d4fb1"/>
    <p:sldId xmlns:r="http://schemas.openxmlformats.org/officeDocument/2006/relationships" id="263" r:id="R6c56b0ca8932492a"/>
    <p:sldId xmlns:r="http://schemas.openxmlformats.org/officeDocument/2006/relationships" id="264" r:id="R72547632dc1b45e0"/>
    <p:sldId xmlns:r="http://schemas.openxmlformats.org/officeDocument/2006/relationships" id="265" r:id="R71e8ca3247b04b0b"/>
    <p:sldId xmlns:r="http://schemas.openxmlformats.org/officeDocument/2006/relationships" id="266" r:id="R692b0be7f4844ec2"/>
    <p:sldId xmlns:r="http://schemas.openxmlformats.org/officeDocument/2006/relationships" id="267" r:id="Rbcfe1a2f2100435c"/>
    <p:sldId xmlns:r="http://schemas.openxmlformats.org/officeDocument/2006/relationships" id="268" r:id="R51167108a1ab4b39"/>
    <p:sldId xmlns:r="http://schemas.openxmlformats.org/officeDocument/2006/relationships" id="269" r:id="Raa4fab7ba0fc4db5"/>
    <p:sldId xmlns:r="http://schemas.openxmlformats.org/officeDocument/2006/relationships" id="270" r:id="R71c21c5fbc3d4c6c"/>
    <p:sldId xmlns:r="http://schemas.openxmlformats.org/officeDocument/2006/relationships" id="271" r:id="Re64fa64894954594"/>
    <p:sldId xmlns:r="http://schemas.openxmlformats.org/officeDocument/2006/relationships" id="272" r:id="Rf26696c2791e4445"/>
    <p:sldId xmlns:r="http://schemas.openxmlformats.org/officeDocument/2006/relationships" id="273" r:id="R407753de5fde4bf1"/>
    <p:sldId xmlns:r="http://schemas.openxmlformats.org/officeDocument/2006/relationships" id="274" r:id="R7052b61c89c24b30"/>
    <p:sldId xmlns:r="http://schemas.openxmlformats.org/officeDocument/2006/relationships" id="275" r:id="R67079848b345480f"/>
    <p:sldId xmlns:r="http://schemas.openxmlformats.org/officeDocument/2006/relationships" id="276" r:id="Re3b3eddb52d04f79"/>
    <p:sldId xmlns:r="http://schemas.openxmlformats.org/officeDocument/2006/relationships" id="277" r:id="R3a22517ccaa445f8"/>
    <p:sldId xmlns:r="http://schemas.openxmlformats.org/officeDocument/2006/relationships" id="278" r:id="Re653d1b2fba7423e"/>
    <p:sldId xmlns:r="http://schemas.openxmlformats.org/officeDocument/2006/relationships" id="279" r:id="R087bf41adb054d50"/>
    <p:sldId xmlns:r="http://schemas.openxmlformats.org/officeDocument/2006/relationships" id="280" r:id="R1e1181573f6e40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Relationships xmlns="http://schemas.openxmlformats.org/package/2006/relationships"><Relationship Type="http://schemas.openxmlformats.org/officeDocument/2006/relationships/theme" Target="/ppt/theme/theme1.xml" Id="R51562bceba5e42c8" /><Relationship Type="http://schemas.openxmlformats.org/officeDocument/2006/relationships/slideMaster" Target="/ppt/slideMasters/slideMaster1.xml" Id="R40c78977c28b43c5" /><Relationship Type="http://schemas.openxmlformats.org/officeDocument/2006/relationships/notesMaster" Target="/ppt/notesMasters/notesMaster1.xml" Id="Rcaf956285d2a487d" /><Relationship Type="http://schemas.openxmlformats.org/officeDocument/2006/relationships/presProps" Target="/ppt/presProps.xml" Id="R70c6cd91cd06438a" /><Relationship Type="http://schemas.openxmlformats.org/officeDocument/2006/relationships/tableStyles" Target="/ppt/tableStyles.xml" Id="Rc06651f6dd0c4d17" /><Relationship Type="http://schemas.openxmlformats.org/officeDocument/2006/relationships/slide" Target="/ppt/slides/slide1.xml" Id="R6147da60dbff4e1c" /><Relationship Type="http://schemas.openxmlformats.org/officeDocument/2006/relationships/slide" Target="/ppt/slides/slide2.xml" Id="R54111dd676964149" /><Relationship Type="http://schemas.openxmlformats.org/officeDocument/2006/relationships/slide" Target="/ppt/slides/slide3.xml" Id="Rf0b1976acdd74ef3" /><Relationship Type="http://schemas.openxmlformats.org/officeDocument/2006/relationships/slide" Target="/ppt/slides/slide4.xml" Id="R3bc01215c3c346e9" /><Relationship Type="http://schemas.openxmlformats.org/officeDocument/2006/relationships/slide" Target="/ppt/slides/slide5.xml" Id="R9d98c7165c974c1b" /><Relationship Type="http://schemas.openxmlformats.org/officeDocument/2006/relationships/slide" Target="/ppt/slides/slide6.xml" Id="Re521035f2143426c" /><Relationship Type="http://schemas.openxmlformats.org/officeDocument/2006/relationships/slide" Target="/ppt/slides/slide7.xml" Id="R094a2c13149d4fb1" /><Relationship Type="http://schemas.openxmlformats.org/officeDocument/2006/relationships/slide" Target="/ppt/slides/slide8.xml" Id="R6c56b0ca8932492a" /><Relationship Type="http://schemas.openxmlformats.org/officeDocument/2006/relationships/slide" Target="/ppt/slides/slide9.xml" Id="R72547632dc1b45e0" /><Relationship Type="http://schemas.openxmlformats.org/officeDocument/2006/relationships/slide" Target="/ppt/slides/slide10.xml" Id="R71e8ca3247b04b0b" /><Relationship Type="http://schemas.openxmlformats.org/officeDocument/2006/relationships/slide" Target="/ppt/slides/slide11.xml" Id="R692b0be7f4844ec2" /><Relationship Type="http://schemas.openxmlformats.org/officeDocument/2006/relationships/slide" Target="/ppt/slides/slide12.xml" Id="Rbcfe1a2f2100435c" /><Relationship Type="http://schemas.openxmlformats.org/officeDocument/2006/relationships/slide" Target="/ppt/slides/slide13.xml" Id="R51167108a1ab4b39" /><Relationship Type="http://schemas.openxmlformats.org/officeDocument/2006/relationships/slide" Target="/ppt/slides/slide14.xml" Id="Raa4fab7ba0fc4db5" /><Relationship Type="http://schemas.openxmlformats.org/officeDocument/2006/relationships/slide" Target="/ppt/slides/slide15.xml" Id="R71c21c5fbc3d4c6c" /><Relationship Type="http://schemas.openxmlformats.org/officeDocument/2006/relationships/slide" Target="/ppt/slides/slide16.xml" Id="Re64fa64894954594" /><Relationship Type="http://schemas.openxmlformats.org/officeDocument/2006/relationships/slide" Target="/ppt/slides/slide17.xml" Id="Rf26696c2791e4445" /><Relationship Type="http://schemas.openxmlformats.org/officeDocument/2006/relationships/slide" Target="/ppt/slides/slide18.xml" Id="R407753de5fde4bf1" /><Relationship Type="http://schemas.openxmlformats.org/officeDocument/2006/relationships/slide" Target="/ppt/slides/slide19.xml" Id="R7052b61c89c24b30" /><Relationship Type="http://schemas.openxmlformats.org/officeDocument/2006/relationships/slide" Target="/ppt/slides/slide20.xml" Id="R67079848b345480f" /><Relationship Type="http://schemas.openxmlformats.org/officeDocument/2006/relationships/slide" Target="/ppt/slides/slide21.xml" Id="Re3b3eddb52d04f79" /><Relationship Type="http://schemas.openxmlformats.org/officeDocument/2006/relationships/slide" Target="/ppt/slides/slide22.xml" Id="R3a22517ccaa445f8" /><Relationship Type="http://schemas.openxmlformats.org/officeDocument/2006/relationships/slide" Target="/ppt/slides/slide23.xml" Id="Re653d1b2fba7423e" /><Relationship Type="http://schemas.openxmlformats.org/officeDocument/2006/relationships/slide" Target="/ppt/slides/slide24.xml" Id="R087bf41adb054d50" /><Relationship Type="http://schemas.openxmlformats.org/officeDocument/2006/relationships/slide" Target="/ppt/slides/slide25.xml" Id="R1e1181573f6e40e8" /></Relationships>
</file>

<file path=ppt/notesMasters/_rels/notesMaster1.xml.rels><?xml version='1.0' encoding='utf-8'?>
<Relationships xmlns="http://schemas.openxmlformats.org/package/2006/relationships"><Relationship Type="http://schemas.openxmlformats.org/officeDocument/2006/relationships/theme" Target="/ppt/notesMasters/theme/theme3.xml" Id="R3d8e5a63a6404a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Relationships xmlns="http://schemas.openxmlformats.org/package/2006/relationships"><Relationship Type="http://schemas.openxmlformats.org/officeDocument/2006/relationships/slide" Target="/ppt/slides/slide1.xml" Id="R5887bf90018b4e68" /><Relationship Type="http://schemas.openxmlformats.org/officeDocument/2006/relationships/notesMaster" Target="/ppt/notesMasters/notesMaster1.xml" Id="Rc1c52f5145cb42ee" /></Relationships>
</file>

<file path=ppt/notesSlides/_rels/notesSlide2.xml.rels><?xml version='1.0' encoding='utf-8'?>
<Relationships xmlns="http://schemas.openxmlformats.org/package/2006/relationships"><Relationship Type="http://schemas.openxmlformats.org/officeDocument/2006/relationships/slide" Target="/ppt/slides/slide2.xml" Id="R47f20862d76b4233" /><Relationship Type="http://schemas.openxmlformats.org/officeDocument/2006/relationships/notesMaster" Target="/ppt/notesMasters/notesMaster1.xml" Id="R43b628d4218a43bb" /></Relationships>
</file>

<file path=ppt/notesSlides/_rels/notesSlide3.xml.rels><?xml version='1.0' encoding='utf-8'?>
<Relationships xmlns="http://schemas.openxmlformats.org/package/2006/relationships"><Relationship Type="http://schemas.openxmlformats.org/officeDocument/2006/relationships/slide" Target="/ppt/slides/slide3.xml" Id="R4f160f29bb2849bb" /><Relationship Type="http://schemas.openxmlformats.org/officeDocument/2006/relationships/notesMaster" Target="/ppt/notesMasters/notesMaster1.xml" Id="R30d0189b71c44f8f" /></Relationships>
</file>

<file path=ppt/notesSlides/_rels/notesSlide4.xml.rels><?xml version='1.0' encoding='utf-8'?>
<Relationships xmlns="http://schemas.openxmlformats.org/package/2006/relationships"><Relationship Type="http://schemas.openxmlformats.org/officeDocument/2006/relationships/slide" Target="/ppt/slides/slide4.xml" Id="R436e3a1be5e1466f" /><Relationship Type="http://schemas.openxmlformats.org/officeDocument/2006/relationships/notesMaster" Target="/ppt/notesMasters/notesMaster1.xml" Id="R826be4a157fa456c" /></Relationships>
</file>

<file path=ppt/notesSlides/_rels/notesSlide5.xml.rels><?xml version='1.0' encoding='utf-8'?>
<Relationships xmlns="http://schemas.openxmlformats.org/package/2006/relationships"><Relationship Type="http://schemas.openxmlformats.org/officeDocument/2006/relationships/slide" Target="/ppt/slides/slide5.xml" Id="Rb45b8da3aaf64f48" /><Relationship Type="http://schemas.openxmlformats.org/officeDocument/2006/relationships/notesMaster" Target="/ppt/notesMasters/notesMaster1.xml" Id="R0538c778bc3a4312" /></Relationships>
</file>

<file path=ppt/notesSlides/_rels/notesSlide6.xml.rels><?xml version='1.0' encoding='utf-8'?>
<Relationships xmlns="http://schemas.openxmlformats.org/package/2006/relationships"><Relationship Type="http://schemas.openxmlformats.org/officeDocument/2006/relationships/slide" Target="/ppt/slides/slide6.xml" Id="R1fa837a00e6c40c0" /><Relationship Type="http://schemas.openxmlformats.org/officeDocument/2006/relationships/notesMaster" Target="/ppt/notesMasters/notesMaster1.xml" Id="R81e186ec1cc74aad" /></Relationships>
</file>

<file path=ppt/notesSlides/_rels/notesSlide7.xml.rels><?xml version='1.0' encoding='utf-8'?>
<Relationships xmlns="http://schemas.openxmlformats.org/package/2006/relationships"><Relationship Type="http://schemas.openxmlformats.org/officeDocument/2006/relationships/slide" Target="/ppt/slides/slide7.xml" Id="Rbc67144d93f546e5" /><Relationship Type="http://schemas.openxmlformats.org/officeDocument/2006/relationships/notesMaster" Target="/ppt/notesMasters/notesMaster1.xml" Id="Ra275472646ef4ca4" /></Relationships>
</file>

<file path=ppt/notesSlides/_rels/notesSlide8.xml.rels><?xml version='1.0' encoding='utf-8'?>
<Relationships xmlns="http://schemas.openxmlformats.org/package/2006/relationships"><Relationship Type="http://schemas.openxmlformats.org/officeDocument/2006/relationships/slide" Target="/ppt/slides/slide8.xml" Id="Rd67d73295da04ce2" /><Relationship Type="http://schemas.openxmlformats.org/officeDocument/2006/relationships/notesMaster" Target="/ppt/notesMasters/notesMaster1.xml" Id="Re8fa665d4ae84f1b" /></Relationships>
</file>

<file path=ppt/notesSlides/_rels/notesSlide9.xml.rels><?xml version='1.0' encoding='utf-8'?>
<Relationships xmlns="http://schemas.openxmlformats.org/package/2006/relationships"><Relationship Type="http://schemas.openxmlformats.org/officeDocument/2006/relationships/slide" Target="/ppt/slides/slide9.xml" Id="R9502145ddf184a6d" /><Relationship Type="http://schemas.openxmlformats.org/officeDocument/2006/relationships/notesMaster" Target="/ppt/notesMasters/notesMaster1.xml" Id="Rc446124a5651412a" /></Relationships>
</file>

<file path=ppt/notesSlides/_rels/notesSlide10.xml.rels><?xml version='1.0' encoding='utf-8'?>
<Relationships xmlns="http://schemas.openxmlformats.org/package/2006/relationships"><Relationship Type="http://schemas.openxmlformats.org/officeDocument/2006/relationships/slide" Target="/ppt/slides/slide10.xml" Id="Re023c39c64db4721" /><Relationship Type="http://schemas.openxmlformats.org/officeDocument/2006/relationships/notesMaster" Target="/ppt/notesMasters/notesMaster1.xml" Id="R2fd7610f38a745e6" /></Relationships>
</file>

<file path=ppt/notesSlides/_rels/notesSlide11.xml.rels><?xml version='1.0' encoding='utf-8'?>
<Relationships xmlns="http://schemas.openxmlformats.org/package/2006/relationships"><Relationship Type="http://schemas.openxmlformats.org/officeDocument/2006/relationships/slide" Target="/ppt/slides/slide11.xml" Id="Ra83e703e29c54e7c" /><Relationship Type="http://schemas.openxmlformats.org/officeDocument/2006/relationships/notesMaster" Target="/ppt/notesMasters/notesMaster1.xml" Id="R5bc76fd432ac4be3" /></Relationships>
</file>

<file path=ppt/notesSlides/_rels/notesSlide12.xml.rels><?xml version='1.0' encoding='utf-8'?>
<Relationships xmlns="http://schemas.openxmlformats.org/package/2006/relationships"><Relationship Type="http://schemas.openxmlformats.org/officeDocument/2006/relationships/slide" Target="/ppt/slides/slide12.xml" Id="Ra8b387ea259f4ccd" /><Relationship Type="http://schemas.openxmlformats.org/officeDocument/2006/relationships/notesMaster" Target="/ppt/notesMasters/notesMaster1.xml" Id="R83c27658ac8f4ba9" /></Relationships>
</file>

<file path=ppt/notesSlides/_rels/notesSlide13.xml.rels><?xml version='1.0' encoding='utf-8'?>
<Relationships xmlns="http://schemas.openxmlformats.org/package/2006/relationships"><Relationship Type="http://schemas.openxmlformats.org/officeDocument/2006/relationships/slide" Target="/ppt/slides/slide13.xml" Id="R6b98c2052e65472e" /><Relationship Type="http://schemas.openxmlformats.org/officeDocument/2006/relationships/notesMaster" Target="/ppt/notesMasters/notesMaster1.xml" Id="R501cf685d68645bb" /></Relationships>
</file>

<file path=ppt/notesSlides/_rels/notesSlide14.xml.rels><?xml version='1.0' encoding='utf-8'?>
<Relationships xmlns="http://schemas.openxmlformats.org/package/2006/relationships"><Relationship Type="http://schemas.openxmlformats.org/officeDocument/2006/relationships/slide" Target="/ppt/slides/slide14.xml" Id="R6d5437b2624c4e5f" /><Relationship Type="http://schemas.openxmlformats.org/officeDocument/2006/relationships/notesMaster" Target="/ppt/notesMasters/notesMaster1.xml" Id="R1f8af15470334807" /></Relationships>
</file>

<file path=ppt/notesSlides/_rels/notesSlide15.xml.rels><?xml version='1.0' encoding='utf-8'?>
<Relationships xmlns="http://schemas.openxmlformats.org/package/2006/relationships"><Relationship Type="http://schemas.openxmlformats.org/officeDocument/2006/relationships/slide" Target="/ppt/slides/slide15.xml" Id="R98c2a058fca14b3a" /><Relationship Type="http://schemas.openxmlformats.org/officeDocument/2006/relationships/notesMaster" Target="/ppt/notesMasters/notesMaster1.xml" Id="R34c0ffda820f4950" /></Relationships>
</file>

<file path=ppt/notesSlides/_rels/notesSlide16.xml.rels><?xml version='1.0' encoding='utf-8'?>
<Relationships xmlns="http://schemas.openxmlformats.org/package/2006/relationships"><Relationship Type="http://schemas.openxmlformats.org/officeDocument/2006/relationships/slide" Target="/ppt/slides/slide16.xml" Id="R187dbbfa0a4748b6" /><Relationship Type="http://schemas.openxmlformats.org/officeDocument/2006/relationships/notesMaster" Target="/ppt/notesMasters/notesMaster1.xml" Id="Rbffeb9bb49284873" /></Relationships>
</file>

<file path=ppt/notesSlides/_rels/notesSlide17.xml.rels><?xml version='1.0' encoding='utf-8'?>
<Relationships xmlns="http://schemas.openxmlformats.org/package/2006/relationships"><Relationship Type="http://schemas.openxmlformats.org/officeDocument/2006/relationships/slide" Target="/ppt/slides/slide17.xml" Id="R3a8d599d9a2a4c56" /><Relationship Type="http://schemas.openxmlformats.org/officeDocument/2006/relationships/notesMaster" Target="/ppt/notesMasters/notesMaster1.xml" Id="R526595e2f97947f1" /></Relationships>
</file>

<file path=ppt/notesSlides/_rels/notesSlide18.xml.rels><?xml version='1.0' encoding='utf-8'?>
<Relationships xmlns="http://schemas.openxmlformats.org/package/2006/relationships"><Relationship Type="http://schemas.openxmlformats.org/officeDocument/2006/relationships/slide" Target="/ppt/slides/slide18.xml" Id="Rf40fc283ff4045c2" /><Relationship Type="http://schemas.openxmlformats.org/officeDocument/2006/relationships/notesMaster" Target="/ppt/notesMasters/notesMaster1.xml" Id="R7d4a504a0de34226" /></Relationships>
</file>

<file path=ppt/notesSlides/_rels/notesSlide19.xml.rels><?xml version='1.0' encoding='utf-8'?>
<Relationships xmlns="http://schemas.openxmlformats.org/package/2006/relationships"><Relationship Type="http://schemas.openxmlformats.org/officeDocument/2006/relationships/slide" Target="/ppt/slides/slide19.xml" Id="R49a6453ad32942fe" /><Relationship Type="http://schemas.openxmlformats.org/officeDocument/2006/relationships/notesMaster" Target="/ppt/notesMasters/notesMaster1.xml" Id="R6857d7202f6c46fa" /></Relationships>
</file>

<file path=ppt/notesSlides/_rels/notesSlide20.xml.rels><?xml version='1.0' encoding='utf-8'?>
<Relationships xmlns="http://schemas.openxmlformats.org/package/2006/relationships"><Relationship Type="http://schemas.openxmlformats.org/officeDocument/2006/relationships/slide" Target="/ppt/slides/slide20.xml" Id="R0583dcceb45940c9" /><Relationship Type="http://schemas.openxmlformats.org/officeDocument/2006/relationships/notesMaster" Target="/ppt/notesMasters/notesMaster1.xml" Id="R79dec3ebbe3c4732" /></Relationships>
</file>

<file path=ppt/notesSlides/_rels/notesSlide21.xml.rels><?xml version='1.0' encoding='utf-8'?>
<Relationships xmlns="http://schemas.openxmlformats.org/package/2006/relationships"><Relationship Type="http://schemas.openxmlformats.org/officeDocument/2006/relationships/slide" Target="/ppt/slides/slide21.xml" Id="R145e7f3ea48b418b" /><Relationship Type="http://schemas.openxmlformats.org/officeDocument/2006/relationships/notesMaster" Target="/ppt/notesMasters/notesMaster1.xml" Id="R55911cb9844d4e19" /></Relationships>
</file>

<file path=ppt/notesSlides/_rels/notesSlide22.xml.rels><?xml version='1.0' encoding='utf-8'?>
<Relationships xmlns="http://schemas.openxmlformats.org/package/2006/relationships"><Relationship Type="http://schemas.openxmlformats.org/officeDocument/2006/relationships/slide" Target="/ppt/slides/slide22.xml" Id="R17ded576d3d84b14" /><Relationship Type="http://schemas.openxmlformats.org/officeDocument/2006/relationships/notesMaster" Target="/ppt/notesMasters/notesMaster1.xml" Id="Ra6a3bf8242484f53" /></Relationships>
</file>

<file path=ppt/notesSlides/_rels/notesSlide23.xml.rels><?xml version='1.0' encoding='utf-8'?>
<Relationships xmlns="http://schemas.openxmlformats.org/package/2006/relationships"><Relationship Type="http://schemas.openxmlformats.org/officeDocument/2006/relationships/slide" Target="/ppt/slides/slide23.xml" Id="Raac507316ce8414c" /><Relationship Type="http://schemas.openxmlformats.org/officeDocument/2006/relationships/notesMaster" Target="/ppt/notesMasters/notesMaster1.xml" Id="R296d659e90a648d1" /></Relationships>
</file>

<file path=ppt/notesSlides/_rels/notesSlide24.xml.rels><?xml version='1.0' encoding='utf-8'?>
<Relationships xmlns="http://schemas.openxmlformats.org/package/2006/relationships"><Relationship Type="http://schemas.openxmlformats.org/officeDocument/2006/relationships/slide" Target="/ppt/slides/slide24.xml" Id="R81c4dd3abe7c4560" /><Relationship Type="http://schemas.openxmlformats.org/officeDocument/2006/relationships/notesMaster" Target="/ppt/notesMasters/notesMaster1.xml" Id="R6ae3e13899c6461d" /></Relationships>
</file>

<file path=ppt/notesSlides/_rels/notesSlide25.xml.rels><?xml version='1.0' encoding='utf-8'?>
<Relationships xmlns="http://schemas.openxmlformats.org/package/2006/relationships"><Relationship Type="http://schemas.openxmlformats.org/officeDocument/2006/relationships/slide" Target="/ppt/slides/slide25.xml" Id="R9258605ead7c420e" /><Relationship Type="http://schemas.openxmlformats.org/officeDocument/2006/relationships/notesMaster" Target="/ppt/notesMasters/notesMaster1.xml" Id="R578aef6e20e0420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주소로 시작하는 복습. 세 주소를 차례로 열며 이름, 호스팅 서비스, 페이지의 위치를 구분합니다.</a:t>
            </a:r>
          </a:p>
          <a:p xmlns:a="http://schemas.openxmlformats.org/drawingml/2006/main">
            <a:r>
              <a:t/>
            </a:r>
          </a:p>
          <a:p xmlns:a="http://schemas.openxmlformats.org/drawingml/2006/main">
            <a:r>
              <a:t>chemion.kr은 제 홈페이지에 연결한 도메인이고 chemion-lab.chemsty-c23.workers.dev는 같은 본사이트의 Cloudflare 기본 주소입니다. te.chemion.kr은 이름상 하위 도메인이며 AI 수업용 별도 강의 사이트에 연결되어 있습니다. 주소 이름 자체가 서버 컴퓨터나 IP 주소라는 뜻은 아닙니다.</a:t>
            </a:r>
          </a:p>
          <a:p xmlns:a="http://schemas.openxmlformats.org/drawingml/2006/main">
            <a:r>
              <a:t/>
            </a:r>
          </a:p>
          <a:p xmlns:a="http://schemas.openxmlformats.org/drawingml/2006/main">
            <a:r>
              <a:t>현재 본사이트 Worker는 chemion-lab, 강의 사이트 Worker는 s입니다. 이 슬라이드 편집은 도메인·DNS·호스팅 구성을 바꾸지 않습니다.</a:t>
            </a:r>
          </a:p>
          <a:p xmlns:a="http://schemas.openxmlformats.org/drawingml/2006/main">
            <a:r>
              <a:t/>
            </a:r>
          </a:p>
          <a:p xmlns:a="http://schemas.openxmlformats.org/drawingml/2006/main">
            <a:r>
              <a:t>서버 Server: 요청한 페이지·데이터를 보내 주는 컴퓨터·프로그램</a:t>
            </a:r>
          </a:p>
          <a:p xmlns:a="http://schemas.openxmlformats.org/drawingml/2006/main">
            <a:r>
              <a:t/>
            </a:r>
          </a:p>
          <a:p xmlns:a="http://schemas.openxmlformats.org/drawingml/2006/main">
            <a:r>
              <a:t>호스팅 Hosting: 파일이나 앱을 인터넷에서 제공하는 서비스</a:t>
            </a:r>
          </a:p>
          <a:p xmlns:a="http://schemas.openxmlformats.org/drawingml/2006/main">
            <a:r>
              <a:t/>
            </a:r>
          </a:p>
          <a:p xmlns:a="http://schemas.openxmlformats.org/drawingml/2006/main">
            <a:r>
              <a:t>도메인 Domain: 홈페이지 주소에 사용하는 이름</a:t>
            </a:r>
          </a:p>
          <a:p xmlns:a="http://schemas.openxmlformats.org/drawingml/2006/main">
            <a:r>
              <a:t/>
            </a:r>
          </a:p>
          <a:p xmlns:a="http://schemas.openxmlformats.org/drawingml/2006/main">
            <a:r>
              <a:t>URL: 접속 방식·도메인·경로 등을 포함한 위치 주소</a:t>
            </a:r>
          </a:p>
          <a:p xmlns:a="http://schemas.openxmlformats.org/drawingml/2006/main">
            <a:r>
              <a:t/>
            </a:r>
          </a:p>
          <a:p xmlns:a="http://schemas.openxmlformats.org/drawingml/2006/main">
            <a:r>
              <a:t>하위 도메인 Subdomain: 기존 도메인 앞에 이름을 붙인 주소. 예: te.chemion.kr</a:t>
            </a:r>
          </a:p>
          <a:p xmlns:a="http://schemas.openxmlformats.org/drawingml/2006/main">
            <a:r>
              <a:t/>
            </a:r>
          </a:p>
          <a:p xmlns:a="http://schemas.openxmlformats.org/drawingml/2006/main">
            <a:r>
              <a:t>URL 예: https://te.chemion.kr/p?day=3#slide=1. https는 접속 방식, te.chemion.kr은 호스트 이름, /p는 경로, ?day=3은 질의, #slide=1은 현재 슬라이드를 가리키는 프래그먼트입니다.</a:t>
            </a:r>
          </a:p>
          <a:p xmlns:a="http://schemas.openxmlformats.org/drawingml/2006/main">
            <a:r>
              <a:t/>
            </a:r>
          </a:p>
          <a:p xmlns:a="http://schemas.openxmlformats.org/drawingml/2006/main">
            <a:r>
              <a:t>직접 확인: 본사이트의 두 주소와 수업용 하위 도메인을 열어 어떤 화면이 나오는지 비교합니다. 서버는 응답하는 컴퓨터·프로그램이고, 호스팅은 파일이나 앱을 인터넷에서 제공하는 서비스입니다. Cloudflare처럼 서버 관리를 맡기는 서비스도 요청을 처리하는 실행 환경을 사용합니다.</a:t>
            </a:r>
          </a:p>
          <a:p xmlns:a="http://schemas.openxmlformats.org/drawingml/2006/main">
            <a:r>
              <a:t/>
            </a:r>
          </a:p>
          <a:p xmlns:a="http://schemas.openxmlformats.org/drawingml/2006/main">
            <a:r>
              <a:t>주소 연결 근거: 두 프로젝트의 wrangler.jsonc와 본사이트 docs/DEPLOYMENT.md. 요청 범위는 강의 자료와 연결 링크이며 다른 프로젝트나 운영 DB를 변경하지 않습니다.</a:t>
            </a:r>
          </a:p>
          <a:p xmlns:a="http://schemas.openxmlformats.org/drawingml/2006/main">
            <a:r>
              <a:t/>
            </a:r>
          </a:p>
          <a:p xmlns:a="http://schemas.openxmlformats.org/drawingml/2006/main">
            <a:r>
              <a:t>https://developer.mozilla.org/en-US/docs/Learn_web_development/Howto/Web_mechanics/What_is_a_URL</a:t>
            </a:r>
          </a:p>
          <a:p xmlns:a="http://schemas.openxmlformats.org/drawingml/2006/main">
            <a:r>
              <a:t/>
            </a:r>
          </a:p>
          <a:p xmlns:a="http://schemas.openxmlformats.org/drawingml/2006/main">
            <a:r>
              <a:t>https://developer.mozilla.org/en-US/docs/Learn_web_development/Howto/Web_mechanics/What_is_a_web_server</a:t>
            </a:r>
          </a:p>
          <a:p xmlns:a="http://schemas.openxmlformats.org/drawingml/2006/main">
            <a:r>
              <a:t/>
            </a:r>
          </a:p>
          <a:p xmlns:a="http://schemas.openxmlformats.org/drawingml/2006/main">
            <a:r>
              <a:t>https://developers.cloudflare.com/workers/configuration/routing/workers-dev/</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이미지 내 일본어 없음: 기존 픽셀 검토 소재. https://www.irasutoya.com/p/terms.html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남해고등학교 업무 웹 실무 실전 워크숍. 남해고등학교 고등학교 홈페이지를 설계하는 교육용 실습입니다. 아래 메뉴와 기능은 제작 제안이며 현재 공식 홈페이지의 기능을 확인한 목록이 아닙니다. 학교가 제공한 자료만 사용하고, 운영시간·요금·대상·정원·접수일·예약 규칙은 확인 전까지 “운영자료 확인 필요”로 표시합니다. 실제 개인정보 수집, 신청 접수, 예약 확정, 결제, 운영 DB 변경은 연결하지 않습니다. 기존 학교 사이트와 분리하고, 유료 서비스 사용·권한 확대·파일 삭제·외부 공개 전에는 담당자 확인을 받습니다.</a:t>
            </a:r>
          </a:p>
          <a:p xmlns:a="http://schemas.openxmlformats.org/drawingml/2006/main">
            <a:r>
              <a:t>권장 240분: 준비·디자인 50분, 선택 UI 50분, 학교 업무 화면 50분, 운영·배포 50분, 휴식 10분씩 3회와 공유 10분. 용어를 암기하기보다 필요한 화면을 가리키며 요청합니다. 비밀번호와 실제 개인정보는 자료에 넣지 않습니다.</a:t>
            </a:r>
          </a:p>
          <a:p xmlns:a="http://schemas.openxmlformats.org/drawingml/2006/main">
            <a:r>
              <a:t/>
            </a:r>
          </a:p>
          <a:p xmlns:a="http://schemas.openxmlformats.org/drawingml/2006/main">
            <a:r>
              <a:t>표지 삽화: 강의 주제에 맞춰 이미지 생성 도구로 제작한 AI 로봇 캐릭터. 실제 인물·제품 사진이 아닌 교육용 일러스트. 제작일: 2026-10-29.</a:t>
            </a:r>
          </a:p>
          <a:p xmlns:a="http://schemas.openxmlformats.org/drawingml/2006/main">
            <a:r>
              <a:t>노트북과 웹 화면으로 홈페이지를 만드는 AI 디자이너</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진행은 개발의 특정 기능명이 아니라 작업 상태를 알리는 말입니다. “계속 진행해 줘”에는 범위와 완료 기준을 붙입니다. HTML은 구조, CSS는 표현, JavaScript는 동작을 담당한다고 첫 제작에서 설명합니다.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동아리 안내 홈페이지의 작업을 기획, 구현, 테스트, 최적화, 배포로 나눠 줘. 먼저 작업 폴더와 파일을 확인하고 수정 범위와 완료 기준을 제안해. 현재 단계, 완료한 일, 진행 중인 일, 막힌 이유와 다음 작업을 보고해. 아직 구현하지 않은 기능을 완료로 표시하거나 임의의 진행률을 만들지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완료·진행 중·확인 필요를 분리해 보고합니다. 버튼으로 현재 단계를 바꿔 보세요.</a:t>
            </a:r>
          </a:p>
          <a:p xmlns:a="http://schemas.openxmlformats.org/drawingml/2006/main">
            <a:r>
              <a:t>https://te.chemion.kr/examples.html?slide=3</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남해타임</a:t>
            </a:r>
          </a:p>
          <a:p xmlns:a="http://schemas.openxmlformats.org/drawingml/2006/main">
            <a:r>
              <a:t>구현과 공개를 나눠 보고하기</a:t>
            </a:r>
          </a:p>
          <a:p xmlns:a="http://schemas.openxmlformats.org/drawingml/2006/main">
            <a:r>
              <a:t>확인일: 2026-10-22</a:t>
            </a:r>
          </a:p>
          <a:p xmlns:a="http://schemas.openxmlformats.org/drawingml/2006/main">
            <a:r>
              <a:t>작업 지침에서 소스 수정, 로컬 검증, 웹 배포, 실제 주소 확인을 서로 구분합니다.</a:t>
            </a:r>
          </a:p>
          <a:p xmlns:a="http://schemas.openxmlformats.org/drawingml/2006/main">
            <a:r>
              <a:t>앱 버전과 웹 배포 기록도 별개로 관리하도록 정리해 두었습니다.</a:t>
            </a:r>
          </a:p>
          <a:p xmlns:a="http://schemas.openxmlformats.org/drawingml/2006/main">
            <a:r>
              <a:t>학교 적용: 학교 활동 홈페이지도 “신청 버튼을 만들었다”와 “인터넷에서 누구나 신청할 수 있다”를 나눠 확인합니다.</a:t>
            </a:r>
          </a:p>
          <a:p xmlns:a="http://schemas.openxmlformats.org/drawingml/2006/main">
            <a:r>
              <a:t>실습 요청문: 남해고등학교 홈페이지의 프로그램 카드 1개만 구현해줘. 완료 보고를 구현한 것, 로컬에서 확인한 것, 아직 공개하지 않은 것으로 나눠줘. 다른 기능과 운영 데이터는 건드리지 말고 배포는 하지 마.</a:t>
            </a:r>
          </a:p>
          <a:p xmlns:a="http://schemas.openxmlformats.org/drawingml/2006/main">
            <a:r>
              <a:t>확인 범위: 소스·작업 지침 확인. 운영 데이터와 실제 계정은 열지 않았습니다.</a:t>
            </a:r>
          </a:p>
          <a:p xmlns:a="http://schemas.openxmlformats.org/drawingml/2006/main">
            <a:r>
              <a:t>주의: 보고서의 “완료”가 무엇을 뜻하는지 묻습니다. 실제 공개 확인 전에는 운영 완료라고 쓰지 않습니다.</a:t>
            </a:r>
          </a:p>
          <a:p xmlns:a="http://schemas.openxmlformats.org/drawingml/2006/main">
            <a:r>
              <a:t>근거 파일: AGENTS.md §7·§9</a:t>
            </a:r>
          </a:p>
          <a:p xmlns:a="http://schemas.openxmlformats.org/drawingml/2006/main">
            <a:r>
              <a:t>https://te.chemion.kr/cases.html?slide=3</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조사는 자료 수집, 분석은 해석, 검토는 판단, 검증은 기준과의 대조라는 실무 구분입니다. “검토해 줘”만 요청했을 때 수정·배포까지 맡긴 것으로 해석하지 않습니다. 예: 접수일은 공식 운영자료와 대조하고, 신청 버튼은 브라우저에서 실제 이동을 확인합니다. 검증에도 실제 신청이나 개인정보 입력까지 자동으로 허용되는 것은 아닙니다.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먼저 학교 공식 자료와 허용된 홈페이지 사례를 조사해 출처 URL·게시일·확인일·미확정 항목을 정리해 줘. 학교가 제공한 자료와 비교 분석해 차이와 근거를 설명해. 현재 사이트는 메뉴·동아리 신청 안내·모바일 화면을 검토해서 문제·영향·우선순위만 보고해. 조사·검토 단계에서는 파일을 수정하거나 배포하지 마. 내가 수정 범위를 승인한 뒤 구현하고, 완료 기준과 실제 화면을 비교해 검증해. 추정과 확인 사실을 분리하고 못 본 항목은 미확인으로 적어 줘. 교육용 실습 사이트라고 표시해. 실제 접수·예약·개인정보 저장은 연결하지 마. 요청 범위 밖의 파일과 학교 운영 사이트는 유지해. 실제 확인한 결과와 미확인 항목을 구분해 알려 줘.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https://www.irasutoya.com/2021/01/blog-post_17.html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검토는 문제를 찾는 단계, 검증은 정한 기준과 실제 동작을 대조하는 단계입니다. 확인 전 항목을 통과로 표시하지 않습니다.</a:t>
            </a:r>
          </a:p>
          <a:p xmlns:a="http://schemas.openxmlformats.org/drawingml/2006/main">
            <a:r>
              <a:t>https://te.chemion.kr/examples.html?slide=4</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재단·학교 홈페이지</a:t>
            </a:r>
          </a:p>
          <a:p xmlns:a="http://schemas.openxmlformats.org/drawingml/2006/main">
            <a:r>
              <a:t>모르는 운영 정보는 “확인 중”으로</a:t>
            </a:r>
          </a:p>
          <a:p xmlns:a="http://schemas.openxmlformats.org/drawingml/2006/main">
            <a:r>
              <a:t>확인일: 2026-10-22</a:t>
            </a:r>
          </a:p>
          <a:p xmlns:a="http://schemas.openxmlformats.org/drawingml/2006/main">
            <a:r>
              <a:t>PendingInfo 컴포넌트는 미확정 안내에 “확인 중” 표시를 붙입니다.</a:t>
            </a:r>
          </a:p>
          <a:p xmlns:a="http://schemas.openxmlformats.org/drawingml/2006/main">
            <a:r>
              <a:t>자주 묻는 질문에서도 모집 일정·접수 방법이 미확정인 항목을 계획안으로 구분합니다.</a:t>
            </a:r>
          </a:p>
          <a:p xmlns:a="http://schemas.openxmlformats.org/drawingml/2006/main">
            <a:r>
              <a:t>학교 적용: 학교 이용료·시간·신청 조건을 AI가 그럴듯하게 채우지 않도록 확정 정보와 확인할 질문을 분리합니다.</a:t>
            </a:r>
          </a:p>
          <a:p xmlns:a="http://schemas.openxmlformats.org/drawingml/2006/main">
            <a:r>
              <a:t>실습 요청문: 남해고등학교 소개 자료를 조사해 확정된 사실, 출처, 확인이 필요한 항목으로 나눠줘. 이용료와 운영 시간은 추측하지 마. 미확정 정보는 홈페이지에서 “확인 중”으로 표시할 계획만 검토하고 아직 수정하지 마.</a:t>
            </a:r>
          </a:p>
          <a:p xmlns:a="http://schemas.openxmlformats.org/drawingml/2006/main">
            <a:r>
              <a:t>확인 범위: 로컬 Astro 소스 확인. 현재 공개 화면·모집 일정은 별도로 확인하지 않았습니다.</a:t>
            </a:r>
          </a:p>
          <a:p xmlns:a="http://schemas.openxmlformats.org/drawingml/2006/main">
            <a:r>
              <a:t>주의: 조사는 근거 수집, 검토는 수정 전 판단, 검증은 실제 결과 확인으로 요청합니다.</a:t>
            </a:r>
          </a:p>
          <a:p xmlns:a="http://schemas.openxmlformats.org/drawingml/2006/main">
            <a:r>
              <a:t>근거 파일: src/components/PendingInfo.astro, src/components/SchoolQuestions.astro</a:t>
            </a:r>
          </a:p>
          <a:p xmlns:a="http://schemas.openxmlformats.org/drawingml/2006/main">
            <a:r>
              <a:t>https://te.chemion.kr/cases.html?slide=4</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버전은 품질 점수나 진행률이 아니라 결과물을 구별하는 이름입니다. SemVer의 MAJOR.MINOR.PATCH는 공개 API의 호환성 기준입니다. 여기서는 홈페이지의 이용 방식·기능을 기준으로 합의한 실습 규칙으로 적용하며 모든 홈페이지의 의무 규칙이라고 설명하지 않습니다. 알파·베타·RC의 시험 범위도 팀이 정합니다. RC에 오류가 있으면 rc.2 등 새 후보로 검증합니다. 이미 배포한 버전을 몰래 바꾸지 않고 다음 버전에 변경을 남깁니다. 커밋은 배포나 별도 백업이 아니며, 태그도 승인이나 테스트를 대신하지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프로젝트에 기존 버전 규칙과 Git 저장소가 있는지 먼저 확인해. 이 실습에서는 큰 변경.기능 추가.오류 수정 형식으로 버전을 매기는 규칙을 제안해 줘. 0.1.0-alpha.1은 초기 시험, 0.9.0-beta.1은 넓은 시험, 1.0.0-rc.1은 공개 전 검수 후보, 1.0.0은 승인한 정식판의 예시야. 정식 후 공지 오타만 고치면 1.0.1, 호환을 유지하며 검색을 더하면 1.1.0, 기존 이용 방식과 호환되지 않는 큰 변화는 2.0.0 후보로 검토해. 변경 이유와 날짜를 CHANGELOG에 기록하고 태그·배포 주소를 대응시켜 줘. 커밋·태그·원격 푸시는 별도로 확인하고, 공개 승인을 받기 전 운영 배포하지 마. 교육용 실습 사이트라고 표시해. 실제 접수·예약·개인정보 저장은 연결하지 마. 요청 범위 밖의 파일과 학교 운영 사이트는 유지해. 실제 확인한 결과와 미확인 항목을 구분해 알려 줘.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https://semver.org/lang/ko/</a:t>
            </a:r>
          </a:p>
          <a:p xmlns:a="http://schemas.openxmlformats.org/drawingml/2006/main">
            <a:r>
              <a:t>https://docs.github.com/en/get-started/using-git/about-git</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버전은 시험 단계와 변경 기록을 식별하는 이름입니다. 예시 기록을 눌러 변경 이유를 확인하세요.</a:t>
            </a:r>
          </a:p>
          <a:p xmlns:a="http://schemas.openxmlformats.org/drawingml/2006/main">
            <a:r>
              <a:t>https://te.chemion.kr/examples.html?slide=5</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남해타임</a:t>
            </a:r>
          </a:p>
          <a:p xmlns:a="http://schemas.openxmlformats.org/drawingml/2006/main">
            <a:r>
              <a:t>앱 버전과 웹 배포 이력은 별개</a:t>
            </a:r>
          </a:p>
          <a:p xmlns:a="http://schemas.openxmlformats.org/drawingml/2006/main">
            <a:r>
              <a:t>확인일: 2026-10-22</a:t>
            </a:r>
          </a:p>
          <a:p xmlns:a="http://schemas.openxmlformats.org/drawingml/2006/main">
            <a:r>
              <a:t>프로젝트 작업 지침은 앱 버전과 웹 배포 기록을 분리하도록 규정합니다.</a:t>
            </a:r>
          </a:p>
          <a:p xmlns:a="http://schemas.openxmlformats.org/drawingml/2006/main">
            <a:r>
              <a:t>버전 숫자만으로 배포 성공이나 실제 서비스 상태를 판단하지 않도록 최종 소스와 업로드한 소스의 일치를 확인합니다.</a:t>
            </a:r>
          </a:p>
          <a:p xmlns:a="http://schemas.openxmlformats.org/drawingml/2006/main">
            <a:r>
              <a:t>학교 적용: 학교 활동 홈페이지에는 버전명, 변경 내용, 공개 여부를 함께 기록합니다. 알파·베타·RC는 준비 단계를 설명하는 별도 이름입니다.</a:t>
            </a:r>
          </a:p>
          <a:p xmlns:a="http://schemas.openxmlformats.org/drawingml/2006/main">
            <a:r>
              <a:t>실습 요청문: 남해고등학교 홈페이지에 버전 기록표를 제안해줘. 버전, 날짜, 변경점, 알파·베타·RC·정식 단계, 로컬 검증, 공개 여부를 구분해줘. 현재 버전이나 공개 상태는 파일 근거가 없으면 미확인으로 적어줘.</a:t>
            </a:r>
          </a:p>
          <a:p xmlns:a="http://schemas.openxmlformats.org/drawingml/2006/main">
            <a:r>
              <a:t>확인 범위: 소스·작업 지침 확인. 운영 데이터와 실제 계정은 열지 않았습니다.</a:t>
            </a:r>
          </a:p>
          <a:p xmlns:a="http://schemas.openxmlformats.org/drawingml/2006/main">
            <a:r>
              <a:t>주의: 이 사례에서 알파·베타·RC를 실제로 사용했다는 뜻은 아닙니다. 슬라이드의 버전 명명법을 적용하는 연습입니다.</a:t>
            </a:r>
          </a:p>
          <a:p xmlns:a="http://schemas.openxmlformats.org/drawingml/2006/main">
            <a:r>
              <a:t>근거 파일: AGENTS.md §9</a:t>
            </a:r>
          </a:p>
          <a:p xmlns:a="http://schemas.openxmlformats.org/drawingml/2006/main">
            <a:r>
              <a:t>https://te.chemion.kr/cases.html?slide=5</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예시 기준 폴더: Desktop/Projects/남해고등학교-홈페이지/. Codex 등 에이전트에서 선택한 프로젝트 경로와 실제 수정 경로가 같은지 먼저 봅니다. 프로젝트 하나는 기준 폴더 하나로 관리하고 “최종·진짜최종” 사본을 작업 폴더마다 늘리지 않습니다. 원본 기획·사진은 덮어쓰지 말고 공개 허용 자료만 분리합니다. public 폴더 안의 내부 문서는 인터넷에 노출될 수 있습니다. dist는 흔한 빌드 폴더 예이며 모든 프로젝트에 있는 것은 아닙니다. .gitignore는 Git 추적 제외 규칙이지 업로드 차단·접근 통제가 아니며 이미 추적된 비밀정보도 자동 제거하지 않습니다. 파일 탐색기에서 실제 경로와 폴더 역할을 보여 줍니다.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내가 선택한 남해고등학교-홈페이지/ 프로젝트 폴더 안에서만 작업해. 현재 경로와 파일 역할을 먼저 확인하고 다른 프로젝트는 건드리지 마. 기존 도구의 구조를 우선하되 소스 src/, 공개 파일 public/, 원본 자료 assets/, 문서 docs/, 빌드 결과 dist/의 역할을 초보자에게 설명해. 단일 HTML 프로젝트라면 이 폴더들을 무조건 만들지 마. 공개할 파일 목록과 index.html 위치를 확인하고 .env·.dev.vars·토큰·신청자 자료·내부 문서는 제외해. .gitignore와 실제 배포 설정을 각각 확인해. 기존 파일 이동·삭제·이름 변경·새 저장소 초기화는 먼저 물어봐. 복구용 백업은 별도 위치와 복구 방법을 정리해. 교육용 실습 사이트라고 표시해. 실제 접수·예약·개인정보 저장은 연결하지 마. 요청 범위 밖의 파일과 학교 운영 사이트는 유지해. 실제 확인한 결과와 미확인 항목을 구분해 알려 줘.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https://docs.github.com/en/get-started/getting-started-with-git/ignoring-files</a:t>
            </a:r>
          </a:p>
          <a:p xmlns:a="http://schemas.openxmlformats.org/drawingml/2006/main">
            <a:r>
              <a:t/>
            </a:r>
          </a:p>
          <a:p xmlns:a="http://schemas.openxmlformats.org/drawingml/2006/main">
            <a:r>
              <a:t>삽화: © みふねたかし / いらすとや</a:t>
            </a:r>
          </a:p>
          <a:p xmlns:a="http://schemas.openxmlformats.org/drawingml/2006/main">
            <a:r>
              <a:t>https://www.irasutoya.com/2020/07/blog-post_343.html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실습 도구마다 폴더는 다릅니다. 아래는 역할을 설명하는 예시이며 실제 프로젝트 구조를 먼저 확인합니다.</a:t>
            </a:r>
          </a:p>
          <a:p xmlns:a="http://schemas.openxmlformats.org/drawingml/2006/main">
            <a:r>
              <a:t>https://te.chemion.kr/examples.html?slide=6</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AI 연수 홈페이지</a:t>
            </a:r>
          </a:p>
          <a:p xmlns:a="http://schemas.openxmlformats.org/drawingml/2006/main">
            <a:r>
              <a:t>공개할 자료와 작업 자료를 분리</a:t>
            </a:r>
          </a:p>
          <a:p xmlns:a="http://schemas.openxmlformats.org/drawingml/2006/main">
            <a:r>
              <a:t>확인일: 2026-10-22</a:t>
            </a:r>
          </a:p>
          <a:p xmlns:a="http://schemas.openxmlformats.org/drawingml/2006/main">
            <a:r>
              <a:t>이 강의 프로젝트는 공개 사이트 파일을 public에, 편집용 원본을 edited에, 중간 검증 자료를 별도 작업 폴더에 둡니다.</a:t>
            </a:r>
          </a:p>
          <a:p xmlns:a="http://schemas.openxmlformats.org/drawingml/2006/main">
            <a:r>
              <a:t>자료 준비 스크립트는 PPTX·PDF와 슬라이드 수를 확인하고 공개용 자료를 복사합니다.</a:t>
            </a:r>
          </a:p>
          <a:p xmlns:a="http://schemas.openxmlformats.org/drawingml/2006/main">
            <a:r>
              <a:t>학교 적용: 학교 프로젝트도 공개 폴더에는 공개해도 되는 파일만 둡니다. 폴더 이름을 숨기는 것만으로 개인정보가 보호되지는 않습니다.</a:t>
            </a:r>
          </a:p>
          <a:p xmlns:a="http://schemas.openxmlformats.org/drawingml/2006/main">
            <a:r>
              <a:t>실습 요청문: 남해고등학교 홈페이지의 폴더 구조를 먼저 조사해줘. 공개 파일, 원본 자료, 비밀 설정, 생성 결과가 어디 있는지 정리하고 권장 구조를 제안해줘. 아직 이동·삭제하거나 공개 폴더에 자료를 복사하지 마.</a:t>
            </a:r>
          </a:p>
          <a:p xmlns:a="http://schemas.openxmlformats.org/drawingml/2006/main">
            <a:r>
              <a:t>확인 범위: 현재 강의 프로젝트의 소스 확인. 설문 응답 원문·관리자 비밀번호는 사례에 포함하지 않았습니다.</a:t>
            </a:r>
          </a:p>
          <a:p xmlns:a="http://schemas.openxmlformats.org/drawingml/2006/main">
            <a:r>
              <a:t>주의: 개인정보·비밀번호 파일은 공개 폴더 밖에 두고 배포 대상에서도 제외하는지 확인합니다.</a:t>
            </a:r>
          </a:p>
          <a:p xmlns:a="http://schemas.openxmlformats.org/drawingml/2006/main">
            <a:r>
              <a:t>근거 파일: scripts/prepare-library.py, public/slides/day3/deck.json</a:t>
            </a:r>
          </a:p>
          <a:p xmlns:a="http://schemas.openxmlformats.org/drawingml/2006/main">
            <a:r>
              <a:t>https://te.chemion.kr/cases.html?slide=6</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2026-10-22 공식 안내 확인. Plus는 구독 요금제이며 “GPT Plus 모델”이라는 단일 모델이 아닙니다. 토큰은 글자 수와 항상 1:1이 아니고 입력 길이만으로 소비를 확정할 수 없습니다. 일반 Chat의 모델·도구별 안내와 Work·Codex 사용량 대시보드를 구별합니다. 작업 크기·문맥·추론·도구 사용이 소비에 영향을 주며 공개 메시지 수는 고정 보장이 아닙니다. API 단가로 구독의 남은 작업 수를 계산하지 않습니다. 실무 습관: 필요한 부분만 전달, 출력 형식·길이 지정, 작은 초안 승인, 수정 범위 제한, 단순 작업은 가벼운 선택지, 긴 대화는 요약 인계. 다만 너무 짧게 써서 재질문·재작업이 늘지 않게 합니다. 새 대화를 열어도 계정 한도는 리셋되지 않습니다. Work·Codex는 사용량 화면에서 한도·회복 시각을 확인하고 CLI는 /status를 사용할 수 있습니다. 일반 Chat에는 해당 화면의 모델·도구별 안내를 따릅니다. 한도 도달 시 저장·정리 후 회복을 기다리거나 직접 대안을 결정합니다. 추가 크레딧·API 사용을 자동 승인하지 않습니다. 구체적인 잔량·계정 화면은 본인 계정에서 확인해야 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ChatGPT Plus를 사용하는 교사의 홈페이지 실습을 도와줘. Plus는 모델명이 아닌 구독 요금제이고, 토큰은 요청·파일·대화 이력·응답 등을 처리하는 단위라는 점을 설명해. 일반 Chat의 모델·도구별 제한과 Work·Codex 사용량 화면은 구분해. 사용량은 모델·작업·추론·도구 등에 따라 달라지므로 내 계정의 잔여 한도·회복 시각을 AI가 추측하지 마. 먼저 오늘 만들 화면 한 개와 완료 기준을 정하고 관련 파일만 확인해. 답변은 필요한 설명과 변경점 중심으로 짧게 하고 전체 코드·이미지의 반복 재생성을 줄여. 일상 수정은 가능한 가벼운 모델·기본 추론부터, 복잡한 설계와 오류 원인 분석은 필요한 수준으로 제안해. 대화가 길어지면 목적·제약·현재 파일·결정·다음 작업을 짧게 인수인계 요약해. 새 대화는 구독 한도를 초기화하지 않는다고 알려줘. 한도 경고가 뜨면 현재 작업을 저장하고 화면의 회복 시각을 확인하도록 안내해. API 비용은 구독과 별도로 보고 추가 크레딧 구매·모델 변경·API 전환은 내 선택 없이 진행하지 마. 교육용 실습 사이트라고 표시해. 실제 접수·예약·개인정보 저장은 연결하지 마. 요청 범위 밖의 파일과 학교 운영 사이트는 유지해. 실제 확인한 결과와 미확인 항목을 구분해 알려 줘.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https://learn.chatgpt.com/docs/pricing</a:t>
            </a:r>
          </a:p>
          <a:p xmlns:a="http://schemas.openxmlformats.org/drawingml/2006/main">
            <a:r>
              <a:t>https://learn.chatgpt.com/docs/models</a:t>
            </a:r>
          </a:p>
          <a:p xmlns:a="http://schemas.openxmlformats.org/drawingml/2006/main">
            <a:r>
              <a:t>https://learn.chatgpt.com/docs/glossary</a:t>
            </a:r>
          </a:p>
          <a:p xmlns:a="http://schemas.openxmlformats.org/drawingml/2006/main">
            <a:r>
              <a:t/>
            </a:r>
          </a:p>
          <a:p xmlns:a="http://schemas.openxmlformats.org/drawingml/2006/main">
            <a:r>
              <a:t>삽화: © みふねたかし / いらすとや</a:t>
            </a:r>
          </a:p>
          <a:p xmlns:a="http://schemas.openxmlformats.org/drawingml/2006/main">
            <a:r>
              <a:t>https://www.irasutoya.com/2024/12/ai.html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이 화면은 계정 잔여량 화면이 아닙니다. 목표·수정 범위·완료 기준을 명확히 하는 요청 예시입니다. 잔여 한도와 회복 시각은 본인 계정에서 확인합니다.</a:t>
            </a:r>
          </a:p>
          <a:p xmlns:a="http://schemas.openxmlformats.org/drawingml/2006/main">
            <a:r>
              <a:t>https://te.chemion.kr/examples.html?slide=7</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남해타임</a:t>
            </a:r>
          </a:p>
          <a:p xmlns:a="http://schemas.openxmlformats.org/drawingml/2006/main">
            <a:r>
              <a:t>큰 프로젝트도 한 기능씩 부탁하기</a:t>
            </a:r>
          </a:p>
          <a:p xmlns:a="http://schemas.openxmlformats.org/drawingml/2006/main">
            <a:r>
              <a:t>확인일: 2026-10-22</a:t>
            </a:r>
          </a:p>
          <a:p xmlns:a="http://schemas.openxmlformats.org/drawingml/2006/main">
            <a:r>
              <a:t>작업 지침은 한 기능 또는 작은 관련 묶음으로 수정 범위를 제한합니다.</a:t>
            </a:r>
          </a:p>
          <a:p xmlns:a="http://schemas.openxmlformats.org/drawingml/2006/main">
            <a:r>
              <a:t>대상 파일·유지할 조건을 정하고 기존 기능을 재사용하며 큰 파일 전체를 불필요하게 다시 쓰지 않도록 합니다.</a:t>
            </a:r>
          </a:p>
          <a:p xmlns:a="http://schemas.openxmlformats.org/drawingml/2006/main">
            <a:r>
              <a:t>학교 적용: “홈페이지 전부 다시 만들어줘” 대신 카드 1개, 문구 1곳, 모바일 배치처럼 완료 기준이 있는 단위로 부탁합니다.</a:t>
            </a:r>
          </a:p>
          <a:p xmlns:a="http://schemas.openxmlformats.org/drawingml/2006/main">
            <a:r>
              <a:t>실습 요청문: 남해고등학교 홈페이지에서 프로그램 카드의 버튼 이름만 바꿔줘. 대상은 카드 컴포넌트 1곳이야. 레이아웃·색상·신청 기능은 유지해줘. 필요한 파일만 확인하고 변경점과 확인 결과를 짧게 보고해줘.</a:t>
            </a:r>
          </a:p>
          <a:p xmlns:a="http://schemas.openxmlformats.org/drawingml/2006/main">
            <a:r>
              <a:t>확인 범위: 소스·작업 지침 확인. 운영 데이터와 실제 계정은 열지 않았습니다.</a:t>
            </a:r>
          </a:p>
          <a:p xmlns:a="http://schemas.openxmlformats.org/drawingml/2006/main">
            <a:r>
              <a:t>주의: 범위를 줄이는 작업 습관의 사례입니다. Plus의 남은 한도·리셋 시각이나 실제 토큰 절감량을 측정한 사례는 아닙니다.</a:t>
            </a:r>
          </a:p>
          <a:p xmlns:a="http://schemas.openxmlformats.org/drawingml/2006/main">
            <a:r>
              <a:t>근거 파일: AGENTS.md §6</a:t>
            </a:r>
          </a:p>
          <a:p xmlns:a="http://schemas.openxmlformats.org/drawingml/2006/main">
            <a:r>
              <a:t>https://te.chemion.kr/cases.html?slide=7</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a:p xmlns:a="http://schemas.openxmlformats.org/drawingml/2006/main">
            <a:r>
              <a:t>공식 사용량 안내 재확인: 2026-11-06. 구독 사용량과 API 토큰 과금은 별도이며, 남은 양과 초기화 시각은 계정의 사용량 화면에서 확인한다.</a:t>
            </a:r>
          </a:p>
          <a:p xmlns:a="http://schemas.openxmlformats.org/drawingml/2006/main">
            <a:r>
              <a:t>https://learn.chatgpt.com/docs/pricing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실습 순서: GDWEB 열기, 관련 업종 고르기, 실제 사이트 확인, 주소와 좋은 요소 기록, AI에게 비교 요청. 예쁜 전체 화면보다 “동아리 목록의 정렬”처럼 적용 대상을 지정합니다. 로그인·접근 제한이 있으면 가능한 공개 범위만 사용하고 담당자가 확인한 자료로 보완합니다. 레퍼런스 이미지는 검토용 자료와 공개용 재사용을 구분합니다.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GDWEB WEB 부문 선정작에서 관공서/학교·교육·복지/사회 분야를 살펴보고 학교 안내에 맞는 후보 2~3개를 찾아 줘. 선정작 상세와 연결된 실제 사이트를 열 수 있는 범위에서 확인하고 URL, 참고할 화면, 좋은 이유, 학교에 적용할 부분과 제외할 부분을 비교해 줘. 실제 확인한 후보와 열지 못한 후보를 구분해. 내가 고른 참고 사례의 메뉴 배치와 여백을 해석해 와이어프레임을 제안해. 로고·문구·사진·코드는 그대로 복제하지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https://www.gdweb.co.kr/sub/list.asp</a:t>
            </a:r>
          </a:p>
          <a:p xmlns:a="http://schemas.openxmlformats.org/drawingml/2006/main">
            <a:r>
              <a:t/>
            </a:r>
          </a:p>
          <a:p xmlns:a="http://schemas.openxmlformats.org/drawingml/2006/main">
            <a:r>
              <a:t>삽화: © みふねたかし / いらすとや</a:t>
            </a:r>
          </a:p>
          <a:p xmlns:a="http://schemas.openxmlformats.org/drawingml/2006/main">
            <a:r>
              <a:t>https://www.irasutoya.com/2024/05/ai_0817088791.html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GDWEB 원문을 열어 참고할 구성을 찾은 다음 URL·적용점·제외점을 기록합니다. 사이트를 통째로 복제하지 않습니다.</a:t>
            </a:r>
          </a:p>
          <a:p xmlns:a="http://schemas.openxmlformats.org/drawingml/2006/main">
            <a:r>
              <a:t>https://te.chemion.kr/examples.html?slide=8</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https://www.gdweb.co.kr/sub/list.asp</a:t>
            </a:r>
          </a:p>
          <a:p xmlns:a="http://schemas.openxmlformats.org/drawingml/2006/main">
            <a:r>
              <a:t/>
            </a:r>
          </a:p>
          <a:p xmlns:a="http://schemas.openxmlformats.org/drawingml/2006/main">
            <a:r>
              <a:t>실제 프로젝트 사례: 이라스토야 자료실</a:t>
            </a:r>
          </a:p>
          <a:p xmlns:a="http://schemas.openxmlformats.org/drawingml/2006/main">
            <a:r>
              <a:t>레퍼런스의 출처를 남기는 습관</a:t>
            </a:r>
          </a:p>
          <a:p xmlns:a="http://schemas.openxmlformats.org/drawingml/2006/main">
            <a:r>
              <a:t>확인일: 2026-10-22</a:t>
            </a:r>
          </a:p>
          <a:p xmlns:a="http://schemas.openxmlformats.org/drawingml/2006/main">
            <a:r>
              <a:t>수집 코드는 이미지마다 원문 페이지, 이미지 URL, 저장 경로와 SHA256을 기록합니다.</a:t>
            </a:r>
          </a:p>
          <a:p xmlns:a="http://schemas.openxmlformats.org/drawingml/2006/main">
            <a:r>
              <a:t>자료실 안내는 원본 출처를 확인하고 자료실 자체를 재배포하지 않도록 설명합니다.</a:t>
            </a:r>
          </a:p>
          <a:p xmlns:a="http://schemas.openxmlformats.org/drawingml/2006/main">
            <a:r>
              <a:t>학교 적용: GDWEB에서도 주소만 저장하지 말고 마음에 든 이유를 함께 적습니다. 사이트의 코드·사진을 그대로 가져오는 요청과 구분합니다.</a:t>
            </a:r>
          </a:p>
          <a:p xmlns:a="http://schemas.openxmlformats.org/drawingml/2006/main">
            <a:r>
              <a:t>실습 요청문: GDWEB에서 찾은 참고 사이트의 URL, 참고할 요소, 남해고등학교에 맞게 바꿀 요소를 정리해줘. 메뉴 구조와 여백만 참고하고 코드·로고·사진·문구는 그대로 복제하지 마. 출처 목록을 남겨줘.</a:t>
            </a:r>
          </a:p>
          <a:p xmlns:a="http://schemas.openxmlformats.org/drawingml/2006/main">
            <a:r>
              <a:t>확인 범위: 자료실 안내·수집 코드 확인. 이미지 원본 묶음은 이 페이지에서 배포하지 않습니다.</a:t>
            </a:r>
          </a:p>
          <a:p xmlns:a="http://schemas.openxmlformats.org/drawingml/2006/main">
            <a:r>
              <a:t>주의: GDWEB을 실제 사용한 프로젝트라는 뜻은 아닙니다. 자료실의 출처 관리 방식을 디자인 조사에 적용하는 사례입니다. 이용 조건은 사용 시 원문을 확인합니다.</a:t>
            </a:r>
          </a:p>
          <a:p xmlns:a="http://schemas.openxmlformats.org/drawingml/2006/main">
            <a:r>
              <a:t>근거 파일: 이용안내.txt, scripts/collect.py</a:t>
            </a:r>
          </a:p>
          <a:p xmlns:a="http://schemas.openxmlformats.org/drawingml/2006/main">
            <a:r>
              <a:t>https://te.chemion.kr/cases.html?slide=8</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이 메뉴는 교육용 제안이며 공식 홈페이지의 현재 메뉴를 확인한 목록은 아닙니다. index.html 같은 첫 문서와 파일 구조도 함께 확인합니다.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학교 소개와 이용 안내, 시설·공간, 프로그램, 공지·활동 갤러리·FAQ, 오시는 길로 정보를 묶은 사이트맵을 제안해 줘. 메뉴는 GNB, 한 페이지 안의 세부 주제는 섹션으로 구분해. 학생과 학부모가 동아리 신청 정보를 찾는 동선을 우선하고 복합시설의 다른 학교 사업과 학교 사업을 섞지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https://www.w3.org/WAI/tutorials/menus/structure/</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위쪽 GNB는 다른 메뉴로, 탭은 같은 영역 안의 내용을 바꿉니다. 학교소개·프로그램·소식을 눌러 차이를 보세요.</a:t>
            </a:r>
          </a:p>
          <a:p xmlns:a="http://schemas.openxmlformats.org/drawingml/2006/main">
            <a:r>
              <a:t>https://te.chemion.kr/examples.html?slide=9</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재단·학교 홈페이지</a:t>
            </a:r>
          </a:p>
          <a:p xmlns:a="http://schemas.openxmlformats.org/drawingml/2006/main">
            <a:r>
              <a:t>상위 메뉴와 하위 페이지 연결</a:t>
            </a:r>
          </a:p>
          <a:p xmlns:a="http://schemas.openxmlformats.org/drawingml/2006/main">
            <a:r>
              <a:t>확인일: 2026-10-22</a:t>
            </a:r>
          </a:p>
          <a:p xmlns:a="http://schemas.openxmlformats.org/drawingml/2006/main">
            <a:r>
              <a:t>공통 레이아웃에서 주요 메뉴와 각 메뉴의 하위 링크를 구성합니다.</a:t>
            </a:r>
          </a:p>
          <a:p xmlns:a="http://schemas.openxmlformats.org/drawingml/2006/main">
            <a:r>
              <a:t>하위 메뉴 컴포넌트는 현재 페이지에 aria-current를 붙여 위치를 구분합니다.</a:t>
            </a:r>
          </a:p>
          <a:p xmlns:a="http://schemas.openxmlformats.org/drawingml/2006/main">
            <a:r>
              <a:t>학교 적용: 학교 소개 아래 시설 안내·오시는 길, 프로그램 아래 목록·상세처럼 메뉴와 실제 이동할 페이지를 함께 정합니다.</a:t>
            </a:r>
          </a:p>
          <a:p xmlns:a="http://schemas.openxmlformats.org/drawingml/2006/main">
            <a:r>
              <a:t>실습 요청문: 남해고등학교 홈페이지 메뉴를 학교 소개, 프로그램, 공간 이용, 소식으로 정리해줘. 메뉴별 하위 페이지와 URL을 표로 제안하고, 현재 페이지가 메뉴에서 구분되게 해줘. 없는 페이지로 연결되는 링크는 표시해줘.</a:t>
            </a:r>
          </a:p>
          <a:p xmlns:a="http://schemas.openxmlformats.org/drawingml/2006/main">
            <a:r>
              <a:t>확인 범위: 로컬 Astro 소스 확인. 현재 공개 화면·모집 일정은 별도로 확인하지 않았습니다.</a:t>
            </a:r>
          </a:p>
          <a:p xmlns:a="http://schemas.openxmlformats.org/drawingml/2006/main">
            <a:r>
              <a:t>주의: 파일명이 SectionTabs여도 이 사례는 다른 페이지로 이동하는 링크입니다. 한 화면의 내용을 바꾸는 탭과 구분합니다.</a:t>
            </a:r>
          </a:p>
          <a:p xmlns:a="http://schemas.openxmlformats.org/drawingml/2006/main">
            <a:r>
              <a:t>근거 파일: src/layouts/BaseLayout.astro, src/components/SectionTabs.astro</a:t>
            </a:r>
          </a:p>
          <a:p xmlns:a="http://schemas.openxmlformats.org/drawingml/2006/main">
            <a:r>
              <a:t>https://te.chemion.kr/cases.html?slide=9</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헤더·히어로·푸터와 메뉴 동작을 같은 첫 화면에서 확인합니다. 자동 회전 효과보다 핵심 안내를 읽을 수 있는지 먼저 봅니다.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메인 히어로, 모집 배너, 프로그램·시설 바로가기를 나눠 배치해 줘. 자료가 없는 배너는 준비 중으로 표시하고 실제로 연결되는 안내 페이지부터 만들어. 제공되지 않은 로고·전화번호·운영시간은 만들지 마. 신청 버튼은 실제 접수처럼 오해되지 않게 시연용으로 표시해.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큰 소개 영역은 히어로입니다. “프로그램 보기”는 다음 행동을 안내하는 CTA 단추입니다. 누르면 아래 연습 화면의 상태가 바뀝니다.</a:t>
            </a:r>
          </a:p>
          <a:p xmlns:a="http://schemas.openxmlformats.org/drawingml/2006/main">
            <a:r>
              <a:t>https://te.chemion.kr/examples.html?slide=10</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남해고등학교 홈페이지</a:t>
            </a:r>
          </a:p>
          <a:p xmlns:a="http://schemas.openxmlformats.org/drawingml/2006/main">
            <a:r>
              <a:t>메인 문구 아래 목적이 분명한 바로가기</a:t>
            </a:r>
          </a:p>
          <a:p xmlns:a="http://schemas.openxmlformats.org/drawingml/2006/main">
            <a:r>
              <a:t>확인일: 2026-10-22</a:t>
            </a:r>
          </a:p>
          <a:p xmlns:a="http://schemas.openxmlformats.org/drawingml/2006/main">
            <a:r>
              <a:t>로컬 홈페이지의 첫 화면에 소개 문구와 “활동 예시 보기”, “학교 알아보기” 링크가 있습니다.</a:t>
            </a:r>
          </a:p>
          <a:p xmlns:a="http://schemas.openxmlformats.org/drawingml/2006/main">
            <a:r>
              <a:t>활동 카드에는 실제 모집 중인 프로그램이 아닌 홈페이지 구성 예시라는 안내를 붙였습니다.</a:t>
            </a:r>
          </a:p>
          <a:p xmlns:a="http://schemas.openxmlformats.org/drawingml/2006/main">
            <a:r>
              <a:t>학교 적용: 방문자가 첫 화면에서 할 일을 정합니다. 안내 보기와 실제 신청은 서로 다른 행동이므로 버튼 이름도 구분합니다.</a:t>
            </a:r>
          </a:p>
          <a:p xmlns:a="http://schemas.openxmlformats.org/drawingml/2006/main">
            <a:r>
              <a:t>실습 요청문: 남해고등학교 메인 화면에 한 줄 소개와 “동아리 안내 보기”, “시설 안내 보기” 바로가기를 만들어줘. 아직 접수는 연결하지 마. 예시 프로그램에는 “교육용 예시”를 붙이고 버튼이 실제 해당 영역으로 이동하는지 확인해줘.</a:t>
            </a:r>
          </a:p>
          <a:p xmlns:a="http://schemas.openxmlformats.org/drawingml/2006/main">
            <a:r>
              <a:t>확인 범위: 로컬 소스 확인. 자체 신청·관리자 기능은 학교 승인 전 미공개 준비본입니다.</a:t>
            </a:r>
          </a:p>
          <a:p xmlns:a="http://schemas.openxmlformats.org/drawingml/2006/main">
            <a:r>
              <a:t>주의: 로컬 준비본의 구성 사례입니다. 현재 공개 홈페이지에서 자체 신청을 받는다는 뜻은 아닙니다.</a:t>
            </a:r>
          </a:p>
          <a:p xmlns:a="http://schemas.openxmlformats.org/drawingml/2006/main">
            <a:r>
              <a:t>근거 파일: index.html · hero·programs 영역, README.md</a:t>
            </a:r>
          </a:p>
          <a:p xmlns:a="http://schemas.openxmlformats.org/drawingml/2006/main">
            <a:r>
              <a:t>https://te.chemion.kr/cases.html?slide=10</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“고유의 색”은 공식 상징색 또는 새로 제안하는 개성을 뜻할 수 있어 먼저 구분합니다. 임시안을 공식 센터 디자인처럼 발표하지 않습니다. 디자인 토큰은 색·간격 같은 공통 값을 한곳에서 관리하는 이름입니다.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센터의 고유의 색을 넣어줘. 공식 색상 자료가 있으면 기준으로 쓰고, 없다면 제안용 팔레트 2안을 보여 줘. 주색·보조색·포인트 컬러의 역할과 색상 코드, 버튼·링크·접수 상태에 적용할 규칙을 설명해. 담당자가 고른 안을 전체 페이지에 일관되게 적용하고 글자 대비와 선택 상태를 확인해. 상태는 색만으로 구별하지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https://developer.mozilla.org/en-US/docs/Learn_web_development/Core/Accessibility/HTML</a:t>
            </a:r>
          </a:p>
          <a:p xmlns:a="http://schemas.openxmlformats.org/drawingml/2006/main">
            <a:r>
              <a:t/>
            </a:r>
          </a:p>
          <a:p xmlns:a="http://schemas.openxmlformats.org/drawingml/2006/main">
            <a:r>
              <a:t>삽화: © みふねたかし / いらすとや</a:t>
            </a:r>
          </a:p>
          <a:p xmlns:a="http://schemas.openxmlformats.org/drawingml/2006/main">
            <a:r>
              <a:t>https://www.irasutoya.com/2020/07/blog-post_79.html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학교 공식 색상이라고 확정한 것이 아닌 교육용 제안입니다. 배경·본문·강조의 역할을 구분하고 모집 상태는 글자로도 표시합니다.</a:t>
            </a:r>
          </a:p>
          <a:p xmlns:a="http://schemas.openxmlformats.org/drawingml/2006/main">
            <a:r>
              <a:t>https://te.chemion.kr/examples.html?slide=11</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재단·학교 홈페이지</a:t>
            </a:r>
          </a:p>
          <a:p xmlns:a="http://schemas.openxmlformats.org/drawingml/2006/main">
            <a:r>
              <a:t>메뉴별 고유색을 한곳에서 관리</a:t>
            </a:r>
          </a:p>
          <a:p xmlns:a="http://schemas.openxmlformats.org/drawingml/2006/main">
            <a:r>
              <a:t>확인일: 2026-10-22</a:t>
            </a:r>
          </a:p>
          <a:p xmlns:a="http://schemas.openxmlformats.org/drawingml/2006/main">
            <a:r>
              <a:t>스타일 파일에서 재단·학교·소식·자료 메뉴별 강조색을 변수로 관리합니다.</a:t>
            </a:r>
          </a:p>
          <a:p xmlns:a="http://schemas.openxmlformats.org/drawingml/2006/main">
            <a:r>
              <a:t>하위 메뉴의 테두리와 마우스·키보드 포커스 표시에도 해당 메뉴 색을 연결합니다.</a:t>
            </a:r>
          </a:p>
          <a:p xmlns:a="http://schemas.openxmlformats.org/drawingml/2006/main">
            <a:r>
              <a:t>학교 적용: 학교의 문화·진로·체육 분야에도 고유색을 주되, 글자 라벨을 함께 유지해 색상만으로 구분하지 않습니다.</a:t>
            </a:r>
          </a:p>
          <a:p xmlns:a="http://schemas.openxmlformats.org/drawingml/2006/main">
            <a:r>
              <a:t>실습 요청문: 남해고등학교 프로그램의 문화·진로·체육 분야에 고유색을 넣어줘. 같은 분야는 목록·상세·필터에서 같은 색을 쓰고 이름도 표시해줘. 색상은 변수로 한곳에서 관리하고 글자가 읽히는 대비인지 검토해줘.</a:t>
            </a:r>
          </a:p>
          <a:p xmlns:a="http://schemas.openxmlformats.org/drawingml/2006/main">
            <a:r>
              <a:t>확인 범위: 로컬 Astro 소스 확인. 현재 공개 화면·모집 일정은 별도로 확인하지 않았습니다.</a:t>
            </a:r>
          </a:p>
          <a:p xmlns:a="http://schemas.openxmlformats.org/drawingml/2006/main">
            <a:r>
              <a:t>주의: 이번 확인 범위는 색상 지정 코드입니다. 모든 조합의 접근성 대비 검사를 마쳤다는 의미는 아닙니다.</a:t>
            </a:r>
          </a:p>
          <a:p xmlns:a="http://schemas.openxmlformats.org/drawingml/2006/main">
            <a:r>
              <a:t>근거 파일: src/styles/section-themes.css</a:t>
            </a:r>
          </a:p>
          <a:p xmlns:a="http://schemas.openxmlformats.org/drawingml/2006/main">
            <a:r>
              <a:t>https://te.chemion.kr/cases.html?slide=11</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배치·간격·글자를 한 장에서 묶어 수정합니다. “좀 띄워줘” 대신 카드 안쪽, 카드 사이, 구역 바깥을 가리켜 봅니다.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프로그램 카드의 그리드, 패딩, 갭과 글자 체계를 정리해 줘. PC 두 열, 휴대폰 한 열로 배치하고 제목이 길어도 자연스럽게 줄을 바꾸게 해. 구역 바깥 마진과 본문 행간도 통일해. 프로그램 문구와 날짜, 링크는 그대로 유지하고 작은 화면에서 가로 넘침을 확인해.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https://developer.mozilla.org/en-US/docs/Learn_web_development/Core/Styling_basics/Box_model</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패딩은 테두리 안쪽, 갭은 카드 사이입니다. 단추로 간격을 바꾸면 두 차이가 바로 드러납니다.</a:t>
            </a:r>
          </a:p>
          <a:p xmlns:a="http://schemas.openxmlformats.org/drawingml/2006/main">
            <a:r>
              <a:t>https://te.chemion.kr/examples.html?slide=12</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남해고등학교 홈페이지</a:t>
            </a:r>
          </a:p>
          <a:p xmlns:a="http://schemas.openxmlformats.org/drawingml/2006/main">
            <a:r>
              <a:t>화면 폭에 따라 카드와 폼을 한 열로</a:t>
            </a:r>
          </a:p>
          <a:p xmlns:a="http://schemas.openxmlformats.org/drawingml/2006/main">
            <a:r>
              <a:t>확인일: 2026-10-22</a:t>
            </a:r>
          </a:p>
          <a:p xmlns:a="http://schemas.openxmlformats.org/drawingml/2006/main">
            <a:r>
              <a:t>로컬 CSS는 넓은 화면에서 활동 카드를 세 열, 신청폼을 두 열로 배치합니다.</a:t>
            </a:r>
          </a:p>
          <a:p xmlns:a="http://schemas.openxmlformats.org/drawingml/2006/main">
            <a:r>
              <a:t>760px 이하에서는 카드와 신청폼을 한 열로 바꾸는 규칙이 있습니다.</a:t>
            </a:r>
          </a:p>
          <a:p xmlns:a="http://schemas.openxmlformats.org/drawingml/2006/main">
            <a:r>
              <a:t>학교 적용: PC 배치를 축소만 하지 않고 휴대전화에서 읽고 누르기 쉬운 한 열 배치로 바꿉니다.</a:t>
            </a:r>
          </a:p>
          <a:p xmlns:a="http://schemas.openxmlformats.org/drawingml/2006/main">
            <a:r>
              <a:t>실습 요청문: 남해고등학교 홈페이지의 프로그램 카드와 연습용 신청폼을 휴대전화에서는 한 열로 배치해줘. 390px와 PC 화면에서 가로 스크롤, 잘린 글자, 단추 간격을 확인해줘. 다른 내용은 유지해줘.</a:t>
            </a:r>
          </a:p>
          <a:p xmlns:a="http://schemas.openxmlformats.org/drawingml/2006/main">
            <a:r>
              <a:t>확인 범위: 로컬 소스 확인. 자체 신청·관리자 기능은 학교 승인 전 미공개 준비본입니다.</a:t>
            </a:r>
          </a:p>
          <a:p xmlns:a="http://schemas.openxmlformats.org/drawingml/2006/main">
            <a:r>
              <a:t>주의: 반응형 CSS의 존재를 확인했습니다. 모든 휴대전화 기기에서 실제 사용을 검증한 것은 아닙니다.</a:t>
            </a:r>
          </a:p>
          <a:p xmlns:a="http://schemas.openxmlformats.org/drawingml/2006/main">
            <a:r>
              <a:t>근거 파일: index.html · .cards·.apply-form·@media</a:t>
            </a:r>
          </a:p>
          <a:p xmlns:a="http://schemas.openxmlformats.org/drawingml/2006/main">
            <a:r>
              <a:t>https://te.chemion.kr/cases.html?slide=12</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칩이란 말만으로 단일 선택·복수 선택·입력 태그 중 무엇인지 결정되지 않습니다. 역할과 선택 규칙을 함께 말합니다. 배지를 필터 버튼처럼 보이게 하지 않습니다. 단일 선택 칩은 라디오 그룹 등 의미에 맞는 접근성 패턴을 검토합니다.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프로그램 대상 필터를 칩으로 만들어줘. 전체·학생·학부모 항목 중 하나를 선택하는 방식으로 하고 선택 상태와 선택 해제 기준을 분명히 해. 선택한 대상의 프로그램 카드만 보여 줘. 모집 중·마감은 클릭하지 않는 상태 배지로 표시해. 칩의 둥근 모양뿐 아니라 선택 동작과 키보드 조작도 확인해.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https://material-web.dev/components/chip/</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칩은 선택하는 단추, 배지는 모집 상태를 알리는 표시, 카드는 한 프로그램 정보를 묶은 영역입니다. 칩을 다시 누르면 선택이 해제됩니다.</a:t>
            </a:r>
          </a:p>
          <a:p xmlns:a="http://schemas.openxmlformats.org/drawingml/2006/main">
            <a:r>
              <a:t>https://te.chemion.kr/examples.html?slide=13</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https://material-web.dev/components/chip/</a:t>
            </a:r>
          </a:p>
          <a:p xmlns:a="http://schemas.openxmlformats.org/drawingml/2006/main">
            <a:r>
              <a:t/>
            </a:r>
          </a:p>
          <a:p xmlns:a="http://schemas.openxmlformats.org/drawingml/2006/main">
            <a:r>
              <a:t>실제 프로젝트 사례: 남해타임</a:t>
            </a:r>
          </a:p>
          <a:p xmlns:a="http://schemas.openxmlformats.org/drawingml/2006/main">
            <a:r>
              <a:t>과목 정보를 작은 칩에 담기</a:t>
            </a:r>
          </a:p>
          <a:p xmlns:a="http://schemas.openxmlformats.org/drawingml/2006/main">
            <a:r>
              <a:t>확인일: 2026-10-22</a:t>
            </a:r>
          </a:p>
          <a:p xmlns:a="http://schemas.openxmlformats.org/drawingml/2006/main">
            <a:r>
              <a:t>교육과정 도구의 과목 칩은 과목명, 학점 배지, 분반 정보와 편집 버튼을 묶습니다.</a:t>
            </a:r>
          </a:p>
          <a:p xmlns:a="http://schemas.openxmlformats.org/drawingml/2006/main">
            <a:r>
              <a:t>교과 색을 칩에 연결하고, 보관함의 검색·필터와 편성표 배치에 활용합니다.</a:t>
            </a:r>
          </a:p>
          <a:p xmlns:a="http://schemas.openxmlformats.org/drawingml/2006/main">
            <a:r>
              <a:t>학교 적용: 학교에서는 대상·활동 분야를 선택하는 필터 칩과 모집 상태를 알리는 배지를 역할에 맞게 나눕니다.</a:t>
            </a:r>
          </a:p>
          <a:p xmlns:a="http://schemas.openxmlformats.org/drawingml/2006/main">
            <a:r>
              <a:t>실습 요청문: 남해고등학교의 대상 필터를 학생·학부모 칩으로 만들어줘. 누르는 필터 칩은 선택 상태를 표시하고, “모집 중”은 누르지 않는 배지로 구분해줘. 프로그램 카드는 제목·일정·안내 버튼을 묶어줘.</a:t>
            </a:r>
          </a:p>
          <a:p xmlns:a="http://schemas.openxmlformats.org/drawingml/2006/main">
            <a:r>
              <a:t>확인 범위: 소스·작업 지침 확인. 운영 데이터와 실제 계정은 열지 않았습니다.</a:t>
            </a:r>
          </a:p>
          <a:p xmlns:a="http://schemas.openxmlformats.org/drawingml/2006/main">
            <a:r>
              <a:t>주의: 실제 과목 칩은 편집·드래그 용도도 있습니다. 학교의 필터 칩에 같은 기능을 모두 넣을 필요는 없습니다.</a:t>
            </a:r>
          </a:p>
          <a:p xmlns:a="http://schemas.openxmlformats.org/drawingml/2006/main">
            <a:r>
              <a:t>근거 파일: src/curriculumStudio/studio.js · chip·creditBadge·bankHTML</a:t>
            </a:r>
          </a:p>
          <a:p xmlns:a="http://schemas.openxmlformats.org/drawingml/2006/main">
            <a:r>
              <a:t>https://te.chemion.kr/cases.html?slide=13</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드롭다운은 펼쳐지는 모양, Select는 값을 고르는 역할입니다. 메뉴 버튼은 동작이나 탐색 메뉴를 열 수 있습니다. 몇 개의 선택값을 단추처럼 가로 배치하려는 경우에는 라디오 그룹 또는 세그먼트 선택이라고 구체화합니다.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드롭다운 목록보기 형태의 대상 선택은 레이블이 있는 Select로 제안해 줘. 공유·인쇄 같은 동작은 더보기 단추 메뉴로 묶고, 시설 소개·이용 안내는 탭으로 전환하게 해. “단추 메뉴”가 항상 같은 기능을 뜻한다고 가정하지 말고 목적을 확인해. 가능하면 기본 HTML 요소를 사용하고 키보드 열기·선택·닫기와 포커스를 점검해.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https://www.w3.org/WAI/ARIA/apg/patterns/menu-button/</a:t>
            </a:r>
          </a:p>
          <a:p xmlns:a="http://schemas.openxmlformats.org/drawingml/2006/main">
            <a:r>
              <a:t>https://developer.mozilla.org/en-US/docs/Web/HTML/Reference/Elements/select</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https://www.irasutoya.com/2021/01/blog-post_42.html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선택 메뉴는 값을 고릅니다. 더보기 단추 메뉴는 동작을 실행합니다. 소개·이용 안내 탭은 같은 영역의 내용을 바꿉니다. 드롭다운은 목록을 아래로 펼치는 모양을 뜻합니다.</a:t>
            </a:r>
          </a:p>
          <a:p xmlns:a="http://schemas.openxmlformats.org/drawingml/2006/main">
            <a:r>
              <a:t>https://te.chemion.kr/examples.html?slide=14</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https://developer.mozilla.org/en-US/docs/Web/HTML/Reference/Elements/select</a:t>
            </a:r>
          </a:p>
          <a:p xmlns:a="http://schemas.openxmlformats.org/drawingml/2006/main">
            <a:r>
              <a:t>https://www.w3.org/WAI/ARIA/apg/patterns/menu-button/</a:t>
            </a:r>
          </a:p>
          <a:p xmlns:a="http://schemas.openxmlformats.org/drawingml/2006/main">
            <a:r>
              <a:t>https://www.w3.org/WAI/ARIA/apg/patterns/tabs/</a:t>
            </a:r>
          </a:p>
          <a:p xmlns:a="http://schemas.openxmlformats.org/drawingml/2006/main">
            <a:r>
              <a:t/>
            </a:r>
          </a:p>
          <a:p xmlns:a="http://schemas.openxmlformats.org/drawingml/2006/main">
            <a:r>
              <a:t>실제 프로젝트 사례: 재단·학교 홈페이지</a:t>
            </a:r>
          </a:p>
          <a:p xmlns:a="http://schemas.openxmlformats.org/drawingml/2006/main">
            <a:r>
              <a:t>이동 링크 옆에 하위 메뉴 열기 버튼</a:t>
            </a:r>
          </a:p>
          <a:p xmlns:a="http://schemas.openxmlformats.org/drawingml/2006/main">
            <a:r>
              <a:t>확인일: 2026-10-22</a:t>
            </a:r>
          </a:p>
          <a:p xmlns:a="http://schemas.openxmlformats.org/drawingml/2006/main">
            <a:r>
              <a:t>주요 메뉴 이름은 페이지로 이동하는 링크이고, 옆의 별도 버튼은 하위 메뉴를 엽니다.</a:t>
            </a:r>
          </a:p>
          <a:p xmlns:a="http://schemas.openxmlformats.org/drawingml/2006/main">
            <a:r>
              <a:t>열기 버튼에는 aria-expanded와 연결된 메뉴를 가리키는 aria-controls가 있습니다.</a:t>
            </a:r>
          </a:p>
          <a:p xmlns:a="http://schemas.openxmlformats.org/drawingml/2006/main">
            <a:r>
              <a:t>학교 적용: 페이지 이동, 단추로 작업 실행, 목록에서 값 선택을 구분해서 AI에게 요청합니다.</a:t>
            </a:r>
          </a:p>
          <a:p xmlns:a="http://schemas.openxmlformats.org/drawingml/2006/main">
            <a:r>
              <a:t>실습 요청문: 남해고등학교에서 “프로그램” 글자는 목록 페이지로 이동하고 옆 펼침 단추는 하위 메뉴만 열게 해줘. 신청 대상은 select 선택 메뉴로 만들어줘. 키보드로 이동·열기·선택을 확인해줘.</a:t>
            </a:r>
          </a:p>
          <a:p xmlns:a="http://schemas.openxmlformats.org/drawingml/2006/main">
            <a:r>
              <a:t>확인 범위: 로컬 Astro 소스 확인. 현재 공개 화면·모집 일정은 별도로 확인하지 않았습니다.</a:t>
            </a:r>
          </a:p>
          <a:p xmlns:a="http://schemas.openxmlformats.org/drawingml/2006/main">
            <a:r>
              <a:t>주의: 소스에서 역할을 나눈 구조를 확인했습니다. 키보드·모바일 동작은 각 구현 후 별도로 검증할 항목입니다.</a:t>
            </a:r>
          </a:p>
          <a:p xmlns:a="http://schemas.openxmlformats.org/drawingml/2006/main">
            <a:r>
              <a:t>근거 파일: src/layouts/BaseLayout.astro · nav-trigger·nav-toggle·nav-dropdown</a:t>
            </a:r>
          </a:p>
          <a:p xmlns:a="http://schemas.openxmlformats.org/drawingml/2006/main">
            <a:r>
              <a:t>https://te.chemion.kr/cases.html?slide=14</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토글의 역할은 설정 전환입니다. 필수 동의를 토글 예시로 섞지 않습니다. 실제 동의 항목·알림 운영은 학교 검토가 필요합니다.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가상 신청 화면에서 참가 구분은 단일 선택 라디오, 관심 분야는 복수 선택 체크박스로 만들어 줘. 알림 설정 예시가 있으면 켜고 끄는 토글로 분리하되 실제 알림 전송은 연결하지 마. 각 입력에 이름과 선택 개수 안내를 붙이고 키보드로 선택과 해제가 되는지 확인해.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https://developer.mozilla.org/en-US/docs/Web/HTML/Reference/Elements/input/radio</a:t>
            </a:r>
          </a:p>
          <a:p xmlns:a="http://schemas.openxmlformats.org/drawingml/2006/main">
            <a:r>
              <a:t>https://developer.mozilla.org/en-US/docs/Web/HTML/Reference/Elements/input/checkbox</a:t>
            </a:r>
          </a:p>
          <a:p xmlns:a="http://schemas.openxmlformats.org/drawingml/2006/main">
            <a:r>
              <a:t/>
            </a:r>
          </a:p>
          <a:p xmlns:a="http://schemas.openxmlformats.org/drawingml/2006/main">
            <a:r>
              <a:t>삽화: © みふねたかし / いらすとや</a:t>
            </a:r>
          </a:p>
          <a:p xmlns:a="http://schemas.openxmlformats.org/drawingml/2006/main">
            <a:r>
              <a:t>https://www.irasutoya.com/2024/05/ai_02077105827.html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라디오는 같은 그룹에서 하나만, 체크박스는 각각 독립적으로 선택합니다. 토글은 설정 하나를 켜고 끕니다. 실제 HTML 입력 단추로 만들었습니다.</a:t>
            </a:r>
          </a:p>
          <a:p xmlns:a="http://schemas.openxmlformats.org/drawingml/2006/main">
            <a:r>
              <a:t>https://te.chemion.kr/examples.html?slide=15</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https://developer.mozilla.org/en-US/docs/Web/HTML/Reference/Elements/input/radio</a:t>
            </a:r>
          </a:p>
          <a:p xmlns:a="http://schemas.openxmlformats.org/drawingml/2006/main">
            <a:r>
              <a:t>https://developer.mozilla.org/en-US/docs/Web/HTML/Reference/Elements/input/checkbox</a:t>
            </a:r>
          </a:p>
          <a:p xmlns:a="http://schemas.openxmlformats.org/drawingml/2006/main">
            <a:r>
              <a:t>https://www.w3.org/WAI/ARIA/apg/patterns/switch/</a:t>
            </a:r>
          </a:p>
          <a:p xmlns:a="http://schemas.openxmlformats.org/drawingml/2006/main">
            <a:r>
              <a:t/>
            </a:r>
          </a:p>
          <a:p xmlns:a="http://schemas.openxmlformats.org/drawingml/2006/main">
            <a:r>
              <a:t>실제 프로젝트 사례: AI 연수 홈페이지</a:t>
            </a:r>
          </a:p>
          <a:p xmlns:a="http://schemas.openxmlformats.org/drawingml/2006/main">
            <a:r>
              <a:t>사전 설문의 단일 선택과 복수 선택</a:t>
            </a:r>
          </a:p>
          <a:p xmlns:a="http://schemas.openxmlformats.org/drawingml/2006/main">
            <a:r>
              <a:t>확인일: 2026-10-22</a:t>
            </a:r>
          </a:p>
          <a:p xmlns:a="http://schemas.openxmlformats.org/drawingml/2006/main">
            <a:r>
              <a:t>설문 코드에서 단일 선택은 radio, 여러 선택은 checkbox로 생성합니다.</a:t>
            </a:r>
          </a:p>
          <a:p xmlns:a="http://schemas.openxmlformats.org/drawingml/2006/main">
            <a:r>
              <a:t>선택 개수에 제한이 있는 문항은 선택 수를 표시하고 제한을 검사합니다.</a:t>
            </a:r>
          </a:p>
          <a:p xmlns:a="http://schemas.openxmlformats.org/drawingml/2006/main">
            <a:r>
              <a:t>학교 적용: 참여 대상 하나는 라디오, 관심 분야 여러 개는 체크박스, 알림 켜고 끄기는 토글로 부탁합니다.</a:t>
            </a:r>
          </a:p>
          <a:p xmlns:a="http://schemas.openxmlformats.org/drawingml/2006/main">
            <a:r>
              <a:t>실습 요청문: 남해고등학교 연습 화면에서 참여 대상은 라디오로 하나만, 관심 분야는 체크박스로 여러 개 선택하게 해줘. 알림 여부는 켜짐·꺼짐이 보이는 토글로 만들어줘. 실제 연락처나 알림 전송은 연결하지 마.</a:t>
            </a:r>
          </a:p>
          <a:p xmlns:a="http://schemas.openxmlformats.org/drawingml/2006/main">
            <a:r>
              <a:t>확인 범위: 현재 강의 프로젝트의 소스 확인. 설문 응답 원문·관리자 비밀번호는 사례에 포함하지 않았습니다.</a:t>
            </a:r>
          </a:p>
          <a:p xmlns:a="http://schemas.openxmlformats.org/drawingml/2006/main">
            <a:r>
              <a:t>주의: 설문 소스 사례는 라디오·체크박스입니다. 오른쪽 실습 화면의 토글은 개념 비교용 교육 예시입니다. 실제 응답은 열람하지 않았습니다.</a:t>
            </a:r>
          </a:p>
          <a:p xmlns:a="http://schemas.openxmlformats.org/drawingml/2006/main">
            <a:r>
              <a:t>근거 파일: public/app.js · renderOptions·선택 개수 검증</a:t>
            </a:r>
          </a:p>
          <a:p xmlns:a="http://schemas.openxmlformats.org/drawingml/2006/main">
            <a:r>
              <a:t>https://te.chemion.kr/cases.html?slide=15</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소개와 시설, 방문 안내는 정보를 읽는 화면이므로 한 묶음으로 검토합니다. 지도 임베드는 외부 서비스를 페이지 안에 넣는 방식이며 서비스 조건과 학교 기준을 먼저 확인합니다.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학교 소개·이용 안내, 시설 카드·상세, 오시는 길을 같은 정보 규칙으로 만들어 줘. 시설 사진·용도·이용 조건 순서를 통일해. 공유주방 등 공간 명칭과 현재 운영 여부는 학교 자료로 확인해. 지도는 승인된 외부 링크부터 제안하고 전화·주차·요금·운영시간을 임의로 생성하지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https://www.irasutoya.com/2021/06/blog-post_09.html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학교에서 확인한 운영자료가 없으면 주소·운영시간·교실 예약 가능 여부를 확정하지 않습니다. 상세 보기 단추로 시제품 안내를 펼칠 수 있습니다.</a:t>
            </a:r>
          </a:p>
          <a:p xmlns:a="http://schemas.openxmlformats.org/drawingml/2006/main">
            <a:r>
              <a:t>https://te.chemion.kr/examples.html?slide=16</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NAMGO 360</a:t>
            </a:r>
          </a:p>
          <a:p xmlns:a="http://schemas.openxmlformats.org/drawingml/2006/main">
            <a:r>
              <a:t>시설 사진과 이동 지점을 연결한 공간 안내</a:t>
            </a:r>
          </a:p>
          <a:p xmlns:a="http://schemas.openxmlformats.org/drawingml/2006/main">
            <a:r>
              <a:t>확인일: 2026-10-22</a:t>
            </a:r>
          </a:p>
          <a:p xmlns:a="http://schemas.openxmlformats.org/drawingml/2006/main">
            <a:r>
              <a:t>공간 안내 도구는 360도 사진의 장면과 장면 사이를 이동 지점으로 연결합니다.</a:t>
            </a:r>
          </a:p>
          <a:p xmlns:a="http://schemas.openxmlformats.org/drawingml/2006/main">
            <a:r>
              <a:t>편집용 안내에는 체험용 데이터와 실제 작업 데이터를 나눠 보관하는 방법이 있습니다.</a:t>
            </a:r>
          </a:p>
          <a:p xmlns:a="http://schemas.openxmlformats.org/drawingml/2006/main">
            <a:r>
              <a:t>학교 적용: 센터 시설 안내에도 공간별 사진, 용도, 이동 관계를 붙일 수 있습니다. 먼저 사진 공개 권한과 정확한 공간 이름을 확인합니다.</a:t>
            </a:r>
          </a:p>
          <a:p xmlns:a="http://schemas.openxmlformats.org/drawingml/2006/main">
            <a:r>
              <a:t>실습 요청문: 남해고등학교의 시설 소개를 공간별 사진·용도·이동 안내로 구성해줘. 사진이 없으면 가상 예시임을 표시해줘. 이용료·예약 가능 여부는 추측하지 말고, 360도 안내는 선택 확장안으로만 제안해줘.</a:t>
            </a:r>
          </a:p>
          <a:p xmlns:a="http://schemas.openxmlformats.org/drawingml/2006/main">
            <a:r>
              <a:t>확인 범위: 로컬 소스·사용 안내 확인. 학교 시설 촬영본이나 운영 중인 예약 시스템이 아닙니다.</a:t>
            </a:r>
          </a:p>
          <a:p xmlns:a="http://schemas.openxmlformats.org/drawingml/2006/main">
            <a:r>
              <a:t>주의: 학교 공간 안내의 로컬 소스 사례입니다. 학교를 실제 촬영했다거나 공개된 학교 360 서비스가 있다는 뜻은 아닙니다.</a:t>
            </a:r>
          </a:p>
          <a:p xmlns:a="http://schemas.openxmlformats.org/drawingml/2006/main">
            <a:r>
              <a:t>근거 파일: README.md · 사진 등록·체험 모드, tour.js · show·장면 이동</a:t>
            </a:r>
          </a:p>
          <a:p xmlns:a="http://schemas.openxmlformats.org/drawingml/2006/main">
            <a:r>
              <a:t>https://te.chemion.kr/cases.html?slide=16</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동아리 목록·상세·모집 상태·달력을 한 흐름으로 묶었습니다. 확인되지 않은 날짜나 과거 행사를 현재 모집처럼 보여 주지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프로그램 카드와 상세 화면에 대상·활동 내용·접수 기간·운영 일정·정원·준비물을 나눠 줘. 카테고리, 대상 칩 필터와 마감일 정렬을 연결하고 결과 없음·초기화를 제공해. 정원과 잔여 인원, 접수 마감과 참가 확정을 구분해. 선착순·추첨·승인 기준은 임의로 만들지 마. 일정은 모바일 목록 보기로도 제공해.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https://www.irasutoya.com/2020/09/blog-post_8.html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대상과 활동 분야로 프로그램을 골라 봅니다. 이름·모집 상태는 가상 예시이며 실제 모집이 아닙니다.</a:t>
            </a:r>
          </a:p>
          <a:p xmlns:a="http://schemas.openxmlformats.org/drawingml/2006/main">
            <a:r>
              <a:t>https://te.chemion.kr/examples.html?slide=17</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남해타임</a:t>
            </a:r>
          </a:p>
          <a:p xmlns:a="http://schemas.openxmlformats.org/drawingml/2006/main">
            <a:r>
              <a:t>검색어와 분류 조건을 함께 적용</a:t>
            </a:r>
          </a:p>
          <a:p xmlns:a="http://schemas.openxmlformats.org/drawingml/2006/main">
            <a:r>
              <a:t>확인일: 2026-10-22</a:t>
            </a:r>
          </a:p>
          <a:p xmlns:a="http://schemas.openxmlformats.org/drawingml/2006/main">
            <a:r>
              <a:t>과목 보관함은 검색어·교과·과목 유형을 함께 적용해 목록을 고릅니다.</a:t>
            </a:r>
          </a:p>
          <a:p xmlns:a="http://schemas.openxmlformats.org/drawingml/2006/main">
            <a:r>
              <a:t>조건에 맞는 항목이 없으면 “검색 결과가 없습니다”를 표시합니다.</a:t>
            </a:r>
          </a:p>
          <a:p xmlns:a="http://schemas.openxmlformats.org/drawingml/2006/main">
            <a:r>
              <a:t>학교 적용: 동아리 목록에도 대상·활동 분야·모집 상태를 조건으로 두고, 결과가 없는 경우와 전체 목록으로 돌아가는 방법을 마련합니다.</a:t>
            </a:r>
          </a:p>
          <a:p xmlns:a="http://schemas.openxmlformats.org/drawingml/2006/main">
            <a:r>
              <a:t>실습 요청문: 남해고등학교 프로그램 예시 목록에 대상·분야 필터와 제목 검색을 넣어줘. 조건을 함께 적용하고 결과가 없으면 안내와 “필터 초기화” 단추를 보여줘. 실제 모집·정원 데이터는 연결하지 마.</a:t>
            </a:r>
          </a:p>
          <a:p xmlns:a="http://schemas.openxmlformats.org/drawingml/2006/main">
            <a:r>
              <a:t>확인 범위: 소스·작업 지침 확인. 운영 데이터와 실제 계정은 열지 않았습니다.</a:t>
            </a:r>
          </a:p>
          <a:p xmlns:a="http://schemas.openxmlformats.org/drawingml/2006/main">
            <a:r>
              <a:t>주의: 원래 프로젝트의 과목 필터를 동아리 목록에 응용하는 사례입니다. 과목 수를 프로그램 정원으로 그대로 옮기지 않습니다.</a:t>
            </a:r>
          </a:p>
          <a:p xmlns:a="http://schemas.openxmlformats.org/drawingml/2006/main">
            <a:r>
              <a:t>근거 파일: src/curriculumStudio/studio.js · bankHTML·renderBankResults</a:t>
            </a:r>
          </a:p>
          <a:p xmlns:a="http://schemas.openxmlformats.org/drawingml/2006/main">
            <a:r>
              <a:t>https://te.chemion.kr/cases.html?slide=17</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소식을 올리고 찾아보는 화면을 한 묶음으로 압축했습니다. 제공되지 않은 문의처와 운영 답변을 추측하지 않습니다. 사진 재사용 권한은 공개 게시 여부와 별도로 확인합니다.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공지 목록·상세에 제목·게시일·검색·상단 고정·페이지네이션을 만들어 줘. 활동 갤러리는 허락받은 사진만 썸네일로 쓰고 상세에서는 원본 비율과 적절한 대체 텍스트를 유지해. FAQ는 키보드로 여닫는 아코디언으로 구성해. 실제 학생 사진·이름·연락처를 임의로 가져오지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https://www.irasutoya.com/2021/01/blog-post_315.html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공지 제목을 확인하고 FAQ 질문을 눌러 펼치거나 접어 보세요. 시연 내용은 실제 학교 공지가 아닙니다.</a:t>
            </a:r>
          </a:p>
          <a:p xmlns:a="http://schemas.openxmlformats.org/drawingml/2006/main">
            <a:r>
              <a:t>https://te.chemion.kr/examples.html?slide=18</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재단·학교 홈페이지</a:t>
            </a:r>
          </a:p>
          <a:p xmlns:a="http://schemas.openxmlformats.org/drawingml/2006/main">
            <a:r>
              <a:t>자주 묻는 질문을 펼쳐 읽기</a:t>
            </a:r>
          </a:p>
          <a:p xmlns:a="http://schemas.openxmlformats.org/drawingml/2006/main">
            <a:r>
              <a:t>확인일: 2026-10-22</a:t>
            </a:r>
          </a:p>
          <a:p xmlns:a="http://schemas.openxmlformats.org/drawingml/2006/main">
            <a:r>
              <a:t>자주 묻는 질문은 details·summary 요소를 사용해 답변을 펼칩니다.</a:t>
            </a:r>
          </a:p>
          <a:p xmlns:a="http://schemas.openxmlformats.org/drawingml/2006/main">
            <a:r>
              <a:t>각 답변에서 관련 안내 페이지로 이동하고 미확정 내용에는 “계획안 · 확인 중”을 붙입니다.</a:t>
            </a:r>
          </a:p>
          <a:p xmlns:a="http://schemas.openxmlformats.org/drawingml/2006/main">
            <a:r>
              <a:t>학교 적용: 센터 FAQ도 모든 답을 길게 나열하기보다 질문을 먼저 보여주고, 확정된 상세 안내와 연결합니다.</a:t>
            </a:r>
          </a:p>
          <a:p xmlns:a="http://schemas.openxmlformats.org/drawingml/2006/main">
            <a:r>
              <a:t>실습 요청문: 남해고등학교 FAQ를 질문을 누르면 답이 펼쳐지는 아코디언으로 만들어줘. 시설 이용·프로그램·신청 문의로 정리하되 미확정 답변에는 “확인 중”을 붙여줘. 확정되지 않은 비용·취소 규정은 만들지 마.</a:t>
            </a:r>
          </a:p>
          <a:p xmlns:a="http://schemas.openxmlformats.org/drawingml/2006/main">
            <a:r>
              <a:t>확인 범위: 로컬 Astro 소스 확인. 현재 공개 화면·모집 일정은 별도로 확인하지 않았습니다.</a:t>
            </a:r>
          </a:p>
          <a:p xmlns:a="http://schemas.openxmlformats.org/drawingml/2006/main">
            <a:r>
              <a:t>주의: 열고 닫기와 상세 안내 링크를 함께 확인합니다. 원래 학교 FAQ의 문구를 학교 사실로 사용하지 않습니다.</a:t>
            </a:r>
          </a:p>
          <a:p xmlns:a="http://schemas.openxmlformats.org/drawingml/2006/main">
            <a:r>
              <a:t>근거 파일: src/components/SchoolQuestions.astro</a:t>
            </a:r>
          </a:p>
          <a:p xmlns:a="http://schemas.openxmlformats.org/drawingml/2006/main">
            <a:r>
              <a:t>https://te.chemion.kr/cases.html?slide=18</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신청과 예약을 한 장에서 다루되 운영 승인과 데이터 저장은 별도로 설명합니다. 화면의 버튼 잠금만으로 다중 사용자 중복 예약을 막았다고 주장하지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빈 신청폼과 시설·시간 선택·검토 화면을 시제품으로 만들어 줘. 입력 필드와 필수·선택, 레이블과 오류 안내를 연결해. 시간 슬롯·승인 방식·취소 정책은 학교 확인 항목으로 남겨. 가상 데이터로 신청·승인 대기를 구분하고 동일 시간 중복과 동시 신청은 서버·DB 검토가 필요하다고 표시해. 실제 제출은 전송 없이 시연 완료로 끝내.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https://developer.mozilla.org/en-US/docs/Web/HTML/Reference/Elements/form</a:t>
            </a:r>
          </a:p>
          <a:p xmlns:a="http://schemas.openxmlformats.org/drawingml/2006/main">
            <a:r>
              <a:t/>
            </a:r>
          </a:p>
          <a:p xmlns:a="http://schemas.openxmlformats.org/drawingml/2006/main">
            <a:r>
              <a:t>삽화: © みふねたかし / いらすとや</a:t>
            </a:r>
          </a:p>
          <a:p xmlns:a="http://schemas.openxmlformats.org/drawingml/2006/main">
            <a:r>
              <a:t>https://www.irasutoya.com/2020/09/blog-post_8.html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개인정보 없는 연습용 양식입니다. 시간 슬롯을 고르지 않고 확인하면 유효성 검사 안내가 나옵니다. 이 페이지는 실제 신청·예약을 저장하지 않습니다.</a:t>
            </a:r>
          </a:p>
          <a:p xmlns:a="http://schemas.openxmlformats.org/drawingml/2006/main">
            <a:r>
              <a:t>https://te.chemion.kr/examples.html?slide=19</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남해고등학교 홈페이지</a:t>
            </a:r>
          </a:p>
          <a:p xmlns:a="http://schemas.openxmlformats.org/drawingml/2006/main">
            <a:r>
              <a:t>폼을 보내도 최종 승인은 별도</a:t>
            </a:r>
          </a:p>
          <a:p xmlns:a="http://schemas.openxmlformats.org/drawingml/2006/main">
            <a:r>
              <a:t>확인일: 2026-10-22</a:t>
            </a:r>
          </a:p>
          <a:p xmlns:a="http://schemas.openxmlformats.org/drawingml/2006/main">
            <a:r>
              <a:t>로컬 신청 API는 필수 항목·공간 목록·날짜·인원·동의 여부를 서버에서도 검사합니다.</a:t>
            </a:r>
          </a:p>
          <a:p xmlns:a="http://schemas.openxmlformats.org/drawingml/2006/main">
            <a:r>
              <a:t>화면 안내는 문의 접수와 최종 사용 확정을 구분합니다. 자체 접수 기능은 학교 승인 전 준비본입니다.</a:t>
            </a:r>
          </a:p>
          <a:p xmlns:a="http://schemas.openxmlformats.org/drawingml/2006/main">
            <a:r>
              <a:t>학교 적용: 학교 실습에서는 가짜 값으로 검증 메시지만 확인합니다. 실제 개인정보 수집은 승인 이후 별도 작업으로 남깁니다.</a:t>
            </a:r>
          </a:p>
          <a:p xmlns:a="http://schemas.openxmlformats.org/drawingml/2006/main">
            <a:r>
              <a:t>실습 요청문: 남해고등학교 시설 사용 신청폼을 교육용 시제품으로 만들어줘. 필수 항목 누락과 잘못된 날짜·인원을 안내하고 “접수 예시, 최종 승인 아님”을 표시해줘. 실제 접수·예약·개인정보 저장은 연결하지 마.</a:t>
            </a:r>
          </a:p>
          <a:p xmlns:a="http://schemas.openxmlformats.org/drawingml/2006/main">
            <a:r>
              <a:t>확인 범위: 로컬 소스 확인. 자체 신청·관리자 기능은 학교 승인 전 미공개 준비본입니다.</a:t>
            </a:r>
          </a:p>
          <a:p xmlns:a="http://schemas.openxmlformats.org/drawingml/2006/main">
            <a:r>
              <a:t>주의: 소스의 보관기간·동의 문구는 학교가 승인한 정책이 아닙니다. 이 사례 페이지는 실제 신청을 받지 않습니다.</a:t>
            </a:r>
          </a:p>
          <a:p xmlns:a="http://schemas.openxmlformats.org/drawingml/2006/main">
            <a:r>
              <a:t>근거 파일: functions/api/applications.js, index.html · facility-application, PROJECT_CONTEXT.md · 미공개 준비 범위</a:t>
            </a:r>
          </a:p>
          <a:p xmlns:a="http://schemas.openxmlformats.org/drawingml/2006/main">
            <a:r>
              <a:t>https://te.chemion.kr/cases.html?slide=19</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정적 홈페이지 배포만으로 신청 서버와 저장 기능이 생기는 것은 아닙니다. 관리 시제품은 실제 로그인·공유 저장과 분리합니다.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CMS 시제품에서 공지 작성, 임시 저장, 미리보기, 게시 상태를 나눠 줘. 공지 한 건의 필드와 레코드를 예로 들어 프런트엔드·백엔드·DB·API가 하는 일을 설명해. CRUD 작업을 가상 데이터로만 시연하고 운영 DB 생성·이관·삭제는 하지 마. 브라우저 localStorage를 여러 기기에서 공유되는 운영 저장소처럼 설명하지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https://www.irasutoya.com/2021/06/blog-post_03.html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임시 저장·미리보기·게시는 다른 동작입니다. 이 연습 화면은 메모리 상태만 바꾸며 서버·DB와 연결하지 않습니다.</a:t>
            </a:r>
          </a:p>
          <a:p xmlns:a="http://schemas.openxmlformats.org/drawingml/2006/main">
            <a:r>
              <a:t>https://te.chemion.kr/examples.html?slide=20</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남해고등학교 홈페이지</a:t>
            </a:r>
          </a:p>
          <a:p xmlns:a="http://schemas.openxmlformats.org/drawingml/2006/main">
            <a:r>
              <a:t>접수 상태를 정해진 값으로 관리</a:t>
            </a:r>
          </a:p>
          <a:p xmlns:a="http://schemas.openxmlformats.org/drawingml/2006/main">
            <a:r>
              <a:t>확인일: 2026-10-22</a:t>
            </a:r>
          </a:p>
          <a:p xmlns:a="http://schemas.openxmlformats.org/drawingml/2006/main">
            <a:r>
              <a:t>DB 설계와 관리자 API는 접수·검토·승인·거절·완료에 대응하는 정해진 상태 값을 사용합니다.</a:t>
            </a:r>
          </a:p>
          <a:p xmlns:a="http://schemas.openxmlformats.org/drawingml/2006/main">
            <a:r>
              <a:t>관리자 API는 허용하지 않은 상태 변경을 거부하고, 존재하지 않는 신청의 변경도 구분합니다.</a:t>
            </a:r>
          </a:p>
          <a:p xmlns:a="http://schemas.openxmlformats.org/drawingml/2006/main">
            <a:r>
              <a:t>학교 적용: 목록의 상태 배지와 담당자의 상태 변경 작업을 같은 기준으로 연결합니다. 상태명만 바꿔도 실제 예약이 확정되는 것은 아닙니다.</a:t>
            </a:r>
          </a:p>
          <a:p xmlns:a="http://schemas.openxmlformats.org/drawingml/2006/main">
            <a:r>
              <a:t>실습 요청문: 남해고등학교 관리자 연습 화면을 가상 신청 3건으로 만들어줘. 접수·검토·승인·거절·완료 상태와 상태별 필터를 넣어줘. 상태 값은 정해진 목록만 사용하고 실제 DB나 개인정보는 연결하지 마.</a:t>
            </a:r>
          </a:p>
          <a:p xmlns:a="http://schemas.openxmlformats.org/drawingml/2006/main">
            <a:r>
              <a:t>확인 범위: 로컬 소스 확인. 자체 신청·관리자 기능은 학교 승인 전 미공개 준비본입니다.</a:t>
            </a:r>
          </a:p>
          <a:p xmlns:a="http://schemas.openxmlformats.org/drawingml/2006/main">
            <a:r>
              <a:t>주의: 로컬 DB 설계·API 코드의 준비 사례입니다. 실제 신청 내역을 조회하거나 관리자 기능을 공개하지 않았습니다.</a:t>
            </a:r>
          </a:p>
          <a:p xmlns:a="http://schemas.openxmlformats.org/drawingml/2006/main">
            <a:r>
              <a:t>근거 파일: migrations/0001_applications.sql, functions/api/admin/applications.js</a:t>
            </a:r>
          </a:p>
          <a:p xmlns:a="http://schemas.openxmlformats.org/drawingml/2006/main">
            <a:r>
              <a:t>https://te.chemion.kr/cases.html?slide=20</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실제 수집·예약을 시작하려면 학교의 승인과 별도 검증이 필요합니다. 임의의 보유 기간을 법적 기준처럼 제시하지 않습니다. 미리보기 주소도 비공개를 보장하지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공지 담당과 신청 정보 담당의 역할별 권한 표를 만들어 줘. 인증과 인가를 구별하고 서버가 매 요청의 권한을 확인하도록 운영 설계 항목을 적어. 실제 인증은 만들지 말고 가상 역할 화면만 시연해. 공개 필드와 비공개 신청 필드를 분리하고 수집 목적·항목·보유 기간·삭제·백업은 학교 검토 항목으로 남겨. 비밀번호·토큰·실제 개인정보는 공개 자료에 넣지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https://cheatsheetseries.owasp.org/cheatsheets/Authorization_Cheat_Sheet.html</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https://www.irasutoya.com/2021/01/blog-post_8.html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역할에 따른 표시만 시연합니다. 실제 서비스는 서버가 요청마다 권한을 검사해야 하며 단추 숨김만으로 보호되지 않습니다. 참가자 정보는 없습니다.</a:t>
            </a:r>
          </a:p>
          <a:p xmlns:a="http://schemas.openxmlformats.org/drawingml/2006/main">
            <a:r>
              <a:t>https://te.chemion.kr/examples.html?slide=21</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남해고등학교 홈페이지</a:t>
            </a:r>
          </a:p>
          <a:p xmlns:a="http://schemas.openxmlformats.org/drawingml/2006/main">
            <a:r>
              <a:t>관리자 버튼을 숨기는 것과 권한 검사</a:t>
            </a:r>
          </a:p>
          <a:p xmlns:a="http://schemas.openxmlformats.org/drawingml/2006/main">
            <a:r>
              <a:t>확인일: 2026-10-22</a:t>
            </a:r>
          </a:p>
          <a:p xmlns:a="http://schemas.openxmlformats.org/drawingml/2006/main">
            <a:r>
              <a:t>관리자 조회·수정 API는 서버에서 관리자 인증을 먼저 확인합니다.</a:t>
            </a:r>
          </a:p>
          <a:p xmlns:a="http://schemas.openxmlformats.org/drawingml/2006/main">
            <a:r>
              <a:t>수정 API는 요청 출처와 허용 상태도 검사합니다. 원래 프로젝트는 학교 승인 전 실제 접수를 열지 않는 경계를 문서에 남겼습니다.</a:t>
            </a:r>
          </a:p>
          <a:p xmlns:a="http://schemas.openxmlformats.org/drawingml/2006/main">
            <a:r>
              <a:t>학교 적용: 관리자 링크 유무와 관계없이 일반 사용자가 데이터 주소를 직접 열어도 접근을 거부하도록 설계합니다.</a:t>
            </a:r>
          </a:p>
          <a:p xmlns:a="http://schemas.openxmlformats.org/drawingml/2006/main">
            <a:r>
              <a:t>실습 요청문: 남해고등학교 관리자 기능의 권한 설계만 검토해줘. 비로그인·일반 사용자·관리자의 조회·수정 가능 범위를 표로 정리하고 서버에서 막을 위치를 설명해줘. 실제 계정·비밀번호·응답 데이터는 읽거나 바꾸지 마.</a:t>
            </a:r>
          </a:p>
          <a:p xmlns:a="http://schemas.openxmlformats.org/drawingml/2006/main">
            <a:r>
              <a:t>확인 범위: 로컬 소스 확인. 자체 신청·관리자 기능은 학교 승인 전 미공개 준비본입니다.</a:t>
            </a:r>
          </a:p>
          <a:p xmlns:a="http://schemas.openxmlformats.org/drawingml/2006/main">
            <a:r>
              <a:t>주의: 인증 코드의 존재를 확인한 사례이며 보안 감사 완료를 뜻하지 않습니다. 실제 접수 전 학교의 개인정보 처리 기준을 승인받아야 합니다.</a:t>
            </a:r>
          </a:p>
          <a:p xmlns:a="http://schemas.openxmlformats.org/drawingml/2006/main">
            <a:r>
              <a:t>근거 파일: functions/api/admin/_auth.js, functions/api/admin/applications.js, README.md · 운영 전 확인</a:t>
            </a:r>
          </a:p>
          <a:p xmlns:a="http://schemas.openxmlformats.org/drawingml/2006/main">
            <a:r>
              <a:t>https://te.chemion.kr/cases.html?slide=21</a:t>
            </a:r>
          </a:p>
          <a:p xmlns:a="http://schemas.openxmlformats.org/drawingml/2006/main">
            <a:r>
              <a:t>실제 프로젝트의 코드·문서에 근거한 요약이며 운영 데이터·비밀번호·원본 소스 파일은 공개 자료에 포함하지 않았습니다.</a:t>
            </a:r>
          </a:p>
          <a:p xmlns:a="http://schemas.openxmlformats.org/drawingml/2006/main">
            <a:r>
              <a:t/>
            </a:r>
          </a:p>
          <a:p xmlns:a="http://schemas.openxmlformats.org/drawingml/2006/main">
            <a:r>
              <a:t>학교 실무 적용: 수업·평가·학급·학교 업무의 가상 사례로 연습한다. 실제 학생 이름·성적·생활기록·상담 기록은 입력하지 않는다.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최적화는 막연히 “빨라졌다”는 선언이 아닙니다. 측정 항목과 비교 조건을 남깁니다. 반응형, 뷰포트와 브레이크포인트는 모바일 화면을 조정할 때 함께 설명합니다.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휴대폰에서 메뉴·프로그램·시설·공지 화면을 확인해. 가로 넘침과 긴 제목을 먼저 고친 뒤 사진 크기·용량과 첫 화면 로딩을 측정해 최적화해 줘. 화면에 맞는 이미지 크기와 압축, 화면 아래 사진 지연 로딩을 검토하되 첫 핵심 이미지까지 무조건 늦추지 마. 같은 조건의 수정 전후 결과와 회귀 확인을 보고해.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https://developer.mozilla.org/en-US/docs/Web/Performance/Guides/Lazy_loading</a:t>
            </a:r>
          </a:p>
          <a:p xmlns:a="http://schemas.openxmlformats.org/drawingml/2006/main">
            <a:r>
              <a:t/>
            </a:r>
          </a:p>
          <a:p xmlns:a="http://schemas.openxmlformats.org/drawingml/2006/main">
            <a:r>
              <a:t>삽화: © みふねたかし / いらすとや</a:t>
            </a:r>
          </a:p>
          <a:p xmlns:a="http://schemas.openxmlformats.org/drawingml/2006/main">
            <a:r>
              <a:t>https://www.irasutoya.com/2018/05/blog-post_781.html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폭에 따라 카드 열 수가 바뀌는 실제 CSS입니다. 좁게·넓게 단추로 비교합니다. 속도·압축 개선 수치는 실제 측정 전까지 적지 않습니다.</a:t>
            </a:r>
          </a:p>
          <a:p xmlns:a="http://schemas.openxmlformats.org/drawingml/2006/main">
            <a:r>
              <a:t>https://te.chemion.kr/examples.html?slide=22</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NAMGO 360</a:t>
            </a:r>
          </a:p>
          <a:p xmlns:a="http://schemas.openxmlformats.org/drawingml/2006/main">
            <a:r>
              <a:t>사진은 웹용으로 줄이고 원본은 보관</a:t>
            </a:r>
          </a:p>
          <a:p xmlns:a="http://schemas.openxmlformats.org/drawingml/2006/main">
            <a:r>
              <a:t>확인일: 2026-10-22</a:t>
            </a:r>
          </a:p>
          <a:p xmlns:a="http://schemas.openxmlformats.org/drawingml/2006/main">
            <a:r>
              <a:t>360도 사진 등록 코드는 2:1 비율을 확인하고 가로를 최대 4096px로 줄여 JPEG로 변환합니다.</a:t>
            </a:r>
          </a:p>
          <a:p xmlns:a="http://schemas.openxmlformats.org/drawingml/2006/main">
            <a:r>
              <a:t>안내 문서는 이 등록본이 촬영 원본 전체 해상도를 보존하지 않는다고 구분합니다.</a:t>
            </a:r>
          </a:p>
          <a:p xmlns:a="http://schemas.openxmlformats.org/drawingml/2006/main">
            <a:r>
              <a:t>학교 적용: 홈페이지용 사진은 가볍게 만들고 원본은 별도 폴더에 보관합니다. 업로드가 끝났다고 원본을 지우지 않습니다.</a:t>
            </a:r>
          </a:p>
          <a:p xmlns:a="http://schemas.openxmlformats.org/drawingml/2006/main">
            <a:r>
              <a:t>실습 요청문: 남해고등학교 사진의 웹용 최적화 계획을 세워줘. 원본은 보존하고 복사본에서 크기·용량을 줄여줘. 일반 사진과 360도 사진의 규격은 따로 정하고, 휴대전화에서 흐림·잘림·로딩을 비교해줘. 아직 원본을 수정하지 마.</a:t>
            </a:r>
          </a:p>
          <a:p xmlns:a="http://schemas.openxmlformats.org/drawingml/2006/main">
            <a:r>
              <a:t>확인 범위: 로컬 소스·사용 안내 확인. 학교 시설 촬영본이나 운영 중인 예약 시스템이 아닙니다.</a:t>
            </a:r>
          </a:p>
          <a:p xmlns:a="http://schemas.openxmlformats.org/drawingml/2006/main">
            <a:r>
              <a:t>주의: 4096px는 이 360도 도구의 구현값입니다. 모든 홈페이지 이미지의 권장 크기나 최적의 규격이라는 뜻은 아닙니다.</a:t>
            </a:r>
          </a:p>
          <a:p xmlns:a="http://schemas.openxmlformats.org/drawingml/2006/main">
            <a:r>
              <a:t>근거 파일: tour.js · 사진 등록 변환, README.md · 원본 사진 보관</a:t>
            </a:r>
          </a:p>
          <a:p xmlns:a="http://schemas.openxmlformats.org/drawingml/2006/main">
            <a:r>
              <a:t>https://te.chemion.kr/cases.html?slide=22</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소스 저장·커밋·빌드·배포·공개 확인은 별개입니다. Cloudflare Pages Direct Upload는 준비된 정적 파일 업로드의 예이며 서버 기능을 자동으로 구현하지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로컬 미리보기에서 수정본을 확인한 뒤 빌드가 필요한지 알려 줘. 배포 계정·프로젝트·운영 또는 미리보기 환경·업로드 파일을 먼저 보여 줘. 정적 파일 직접 업로드라면 루트 index.html과 이미지 경로를 확인하고 .env·인증 파일·개인 문서를 제외해. 승인된 실습 공간에만 배포하고 실제 공개 주소에서 최신 화면을 확인해. 도메인 구매나 유료 가입은 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https://developers.cloudflare.com/pages/get-started/direct-upload/</a:t>
            </a:r>
          </a:p>
          <a:p xmlns:a="http://schemas.openxmlformats.org/drawingml/2006/main">
            <a:r>
              <a:t/>
            </a:r>
          </a:p>
          <a:p xmlns:a="http://schemas.openxmlformats.org/drawingml/2006/main">
            <a:r>
              <a:t>삽화: © みふねたかし / いらすとや</a:t>
            </a:r>
          </a:p>
          <a:p xmlns:a="http://schemas.openxmlformats.org/drawingml/2006/main">
            <a:r>
              <a:t>https://www.irasutoya.com/2021/01/blog-post_366.html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미리보기 주소와 공개 도메인은 다릅니다. 아래 공개 주소는 이 강의 사이트입니다. 배포 로그의 성공 문구와 별개로 실제 URL을 열어 확인합니다.</a:t>
            </a:r>
          </a:p>
          <a:p xmlns:a="http://schemas.openxmlformats.org/drawingml/2006/main">
            <a:r>
              <a:t>https://te.chemion.kr/examples.html?slide=23</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AI 연수 홈페이지</a:t>
            </a:r>
          </a:p>
          <a:p xmlns:a="http://schemas.openxmlformats.org/drawingml/2006/main">
            <a:r>
              <a:t>편집 파일과 공개 파일의 일치 확인</a:t>
            </a:r>
          </a:p>
          <a:p xmlns:a="http://schemas.openxmlformats.org/drawingml/2006/main">
            <a:r>
              <a:t>확인일: 2026-10-22</a:t>
            </a:r>
          </a:p>
          <a:p xmlns:a="http://schemas.openxmlformats.org/drawingml/2006/main">
            <a:r>
              <a:t>강의 자료 공개 스크립트는 슬라이드 수·원래 글자·PDF 링크를 검사하고 PPTX·PDF의 해시를 기록합니다.</a:t>
            </a:r>
          </a:p>
          <a:p xmlns:a="http://schemas.openxmlformats.org/drawingml/2006/main">
            <a:r>
              <a:t>공개 대상은 강의 홈페이지이며 다른 프로젝트의 배포 명령이나 저장소를 바꾸지 않습니다.</a:t>
            </a:r>
          </a:p>
          <a:p xmlns:a="http://schemas.openxmlformats.org/drawingml/2006/main">
            <a:r>
              <a:t>학교 적용: 미리보기, 검사 결과, 공개 주소, 공개된 파일의 확인 결과를 나눠 인수인계합니다.</a:t>
            </a:r>
          </a:p>
          <a:p xmlns:a="http://schemas.openxmlformats.org/drawingml/2006/main">
            <a:r>
              <a:t>실습 요청문: 남해고등학교 홈페이지의 미리보기·검증·배포 절차를 정리해줘. 배포 대상 계정·프로젝트·주소를 먼저 확인하고, 공개한 파일이 검증한 파일과 같은지 비교하는 방법을 적어줘. 지금은 계획만 작성하고 배포하지 마.</a:t>
            </a:r>
          </a:p>
          <a:p xmlns:a="http://schemas.openxmlformats.org/drawingml/2006/main">
            <a:r>
              <a:t>확인 범위: 현재 강의 프로젝트의 소스 확인. 설문 응답 원문·관리자 비밀번호는 사례에 포함하지 않았습니다.</a:t>
            </a:r>
          </a:p>
          <a:p xmlns:a="http://schemas.openxmlformats.org/drawingml/2006/main">
            <a:r>
              <a:t>주의: 강의 자료 공개 방식의 사례입니다. 센터 신청 시스템을 공개했다는 뜻은 아닙니다. 공개 후에는 실제 주소에서 다시 확인합니다.</a:t>
            </a:r>
          </a:p>
          <a:p xmlns:a="http://schemas.openxmlformats.org/drawingml/2006/main">
            <a:r>
              <a:t>근거 파일: scripts/publish-day3-concrete-examples.py, scripts/prepare-library.py</a:t>
            </a:r>
          </a:p>
          <a:p xmlns:a="http://schemas.openxmlformats.org/drawingml/2006/main">
            <a:r>
              <a:t>https://te.chemion.kr/cases.html?slide=23</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404는 자원을 찾지 못했다는 단서입니다. 원인을 확정하려면 실제 경로와 응답을 함께 봅니다. 자동 검사와 사람이 본 결과를 나눕니다.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[발생 단계]에서 [기대 결과] 대신 [실제 결과]가 나와. 비밀정보를 가린 오류는 [내용]이야. 주소·프로젝트·배포 파일·이미지 경로부터 비교하고 캐시·콘솔·네트워크 응답을 확인해. 최소 범위로 수정하고 메뉴, 칩 선택, Select, 모바일, 사진 경로, 키보드 포커스를 회귀 체크리스트로 검수해. 전체 캐시 해제·데이터 삭제·사이트 재작성을 임의로 하지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용어 참고 자료 (확인일 2026-10-22)</a:t>
            </a:r>
          </a:p>
          <a:p xmlns:a="http://schemas.openxmlformats.org/drawingml/2006/main">
            <a:r>
              <a:t>https://developer.mozilla.org/en-US/docs/Web/HTTP/Reference/Status</a:t>
            </a:r>
          </a:p>
          <a:p xmlns:a="http://schemas.openxmlformats.org/drawingml/2006/main">
            <a:r>
              <a:t/>
            </a:r>
          </a:p>
          <a:p xmlns:a="http://schemas.openxmlformats.org/drawingml/2006/main">
            <a:r>
              <a:t>삽화: © みふねたかし / いらすとや</a:t>
            </a:r>
          </a:p>
          <a:p xmlns:a="http://schemas.openxmlformats.org/drawingml/2006/main">
            <a:r>
              <a:t>https://www.irasutoya.com/2024/05/ai_0887710706.html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필터 오류를 재현한 교육용 예시입니다. “오류 상태”에서는 문화 필터에 두 항목이 나오고, “수정 상태”에서는 문화 항목만 나옵니다. 실제 결과를 기준과 비교합니다.</a:t>
            </a:r>
          </a:p>
          <a:p xmlns:a="http://schemas.openxmlformats.org/drawingml/2006/main">
            <a:r>
              <a:t>https://te.chemion.kr/examples.html?slide=24</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남해타임</a:t>
            </a:r>
          </a:p>
          <a:p xmlns:a="http://schemas.openxmlformats.org/drawingml/2006/main">
            <a:r>
              <a:t>조회 실패 뒤 다시 시도해도 입력 유지</a:t>
            </a:r>
          </a:p>
          <a:p xmlns:a="http://schemas.openxmlformats.org/drawingml/2006/main">
            <a:r>
              <a:t>확인일: 2026-10-22</a:t>
            </a:r>
          </a:p>
          <a:p xmlns:a="http://schemas.openxmlformats.org/drawingml/2006/main">
            <a:r>
              <a:t>회귀 테스트는 명렬 조회 실패 후 재시도할 때 이미 작성한 서식 값을 유지하는지 확인합니다.</a:t>
            </a:r>
          </a:p>
          <a:p xmlns:a="http://schemas.openxmlformats.org/drawingml/2006/main">
            <a:r>
              <a:t>재조회가 성공하면 이전 오류와 재시도 버튼을 지우고 입력값은 남기는 조건을 검사합니다.</a:t>
            </a:r>
          </a:p>
          <a:p xmlns:a="http://schemas.openxmlformats.org/drawingml/2006/main">
            <a:r>
              <a:t>학교 적용: 학교 신청폼도 잠깐의 오류 때문에 작성 내용을 다시 입력하지 않게 설계하고, 성공 뒤 남은 오류 표시를 확인합니다.</a:t>
            </a:r>
          </a:p>
          <a:p xmlns:a="http://schemas.openxmlformats.org/drawingml/2006/main">
            <a:r>
              <a:t>실습 요청문: 남해고등학교 연습용 신청폼의 조회 실패·재시도 동작을 검토해줘. 작성한 내용은 유지하고 재시도가 성공하면 이전 오류를 지워줘. 가상 데이터로 실패·진행 중·성공을 확인하고 다른 필수값 검증도 다시 검사해줘.</a:t>
            </a:r>
          </a:p>
          <a:p xmlns:a="http://schemas.openxmlformats.org/drawingml/2006/main">
            <a:r>
              <a:t>확인 범위: 소스·작업 지침 확인. 운영 데이터와 실제 계정은 열지 않았습니다.</a:t>
            </a:r>
          </a:p>
          <a:p xmlns:a="http://schemas.openxmlformats.org/drawingml/2006/main">
            <a:r>
              <a:t>주의: 합성 데이터로 작성된 테스트 코드를 확인했습니다. 이번 사례 조사에서 남해타임 전체 테스트나 실제 사용자 흐름을 다시 실행한 것은 아닙니다.</a:t>
            </a:r>
          </a:p>
          <a:p xmlns:a="http://schemas.openxmlformats.org/drawingml/2006/main">
            <a:r>
              <a:t>근거 파일: src/web/absenceFormRecovery.test.js, web/src/AbsenceForm.jsx</a:t>
            </a:r>
          </a:p>
          <a:p xmlns:a="http://schemas.openxmlformats.org/drawingml/2006/main">
            <a:r>
              <a:t>https://te.chemion.kr/cases.html?slide=24</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마지막 실습은 수정 한 가지를 끝내고 요청문, 바뀐 화면, 확인 결과를 공유하는 것입니다. 백업은 열고 복구할 수 있는지도 확인합니다. 다음 진행 승인은 새 기능·유료 서비스·권한 확대까지 포괄하지 않습니다.</a:t>
            </a:r>
          </a:p>
          <a:p xmlns:a="http://schemas.openxmlformats.org/drawingml/2006/main">
            <a:r>
              <a:t/>
            </a:r>
          </a:p>
          <a:p xmlns:a="http://schemas.openxmlformats.org/drawingml/2006/main">
            <a:r>
              <a:t>복사해서 사용할 전체 요청문:</a:t>
            </a:r>
          </a:p>
          <a:p xmlns:a="http://schemas.openxmlformats.org/drawingml/2006/main">
            <a:r>
              <a:t>남해고등학교 고등학교 홈페이지 작업이야. README에 메뉴 구조, 파일 역할, 실행·빌드·배포 방법, 공개 주소, 실제 동작과 시제품 기능을 구분해 적어 줘. 수정 이력, 백업 위치·복구 방법과 이전 배포 롤백 방법을 남겨. 화면 롤백과 DB 복구를 구별해. 완료·진행 중·확인 필요를 보고하고 다음 진행 범위와 운영 전 승인 항목을 제안해. 비밀번호·토큰·실제 개인정보는 문서에 남기지 마. 교육용 실습 사이트라고 표시해. 운영 정보는 제공 자료만 쓰고, 모르는 값은 “운영자료 확인 필요”로 남겨. 실제 접수·예약·개인정보 저장은 연결하지 마. 요청 범위 밖의 파일과 학교 운영 사이트는 유지해. 변경 파일과 확인 결과를 알려 주고, 외부 공개 전 확인을 받아 줘.</a:t>
            </a:r>
          </a:p>
          <a:p xmlns:a="http://schemas.openxmlformats.org/drawingml/2006/main">
            <a:r>
              <a:t/>
            </a:r>
          </a:p>
          <a:p xmlns:a="http://schemas.openxmlformats.org/drawingml/2006/main">
            <a:r>
              <a:t>삽화: © みふねたかし / いらすとや</a:t>
            </a:r>
          </a:p>
          <a:p xmlns:a="http://schemas.openxmlformats.org/drawingml/2006/main">
            <a:r>
              <a:t>https://www.irasutoya.com/2024/05/ai.html</a:t>
            </a:r>
          </a:p>
          <a:p xmlns:a="http://schemas.openxmlformats.org/drawingml/2006/main">
            <a:r>
              <a:t>이용 조건: https://www.irasutoya.com/p/terms.html</a:t>
            </a:r>
          </a:p>
          <a:p xmlns:a="http://schemas.openxmlformats.org/drawingml/2006/main">
            <a:r>
              <a:t>이미지 내 일본어 표기 없음: 실제 픽셀 시각 검토 (2026-10-22). 강의 25장에 고유 소재 20종을 반복 사용.</a:t>
            </a:r>
          </a:p>
          <a:p xmlns:a="http://schemas.openxmlformats.org/drawingml/2006/main">
            <a:r>
              <a:t/>
            </a:r>
          </a:p>
          <a:p xmlns:a="http://schemas.openxmlformats.org/drawingml/2006/main">
            <a:r>
              <a:t>직접 확인하는 화면 예시</a:t>
            </a:r>
          </a:p>
          <a:p xmlns:a="http://schemas.openxmlformats.org/drawingml/2006/main">
            <a:r>
              <a:t>화면이 실제로 되는지, 교육용 시제품인지 구분하고 수정 파일·확인 방법·백업·다음 승인을 기록합니다.</a:t>
            </a:r>
          </a:p>
          <a:p xmlns:a="http://schemas.openxmlformats.org/drawingml/2006/main">
            <a:r>
              <a:t>https://te.chemion.kr/examples.html?slide=25</a:t>
            </a:r>
          </a:p>
          <a:p xmlns:a="http://schemas.openxmlformats.org/drawingml/2006/main">
            <a:r>
              <a:t>직접 제작한 교육용 HTML 화면을 실제 브라우저에서 캡처했습니다. 학교의 실제 운영 화면·실제 동아리 신청 안내가 아닙니다. 실제 접수·예약·결제·DB 저장을 하지 않습니다.</a:t>
            </a:r>
          </a:p>
          <a:p xmlns:a="http://schemas.openxmlformats.org/drawingml/2006/main">
            <a:r>
              <a:t/>
            </a:r>
          </a:p>
          <a:p xmlns:a="http://schemas.openxmlformats.org/drawingml/2006/main">
            <a:r>
              <a:t/>
            </a:r>
          </a:p>
          <a:p xmlns:a="http://schemas.openxmlformats.org/drawingml/2006/main">
            <a:r>
              <a:t>실제 프로젝트 사례: NAMGO 360</a:t>
            </a:r>
          </a:p>
          <a:p xmlns:a="http://schemas.openxmlformats.org/drawingml/2006/main">
            <a:r>
              <a:t>백업 파일을 만들고 복원 경로까지 안내</a:t>
            </a:r>
          </a:p>
          <a:p xmlns:a="http://schemas.openxmlformats.org/drawingml/2006/main">
            <a:r>
              <a:t>확인일: 2026-10-22</a:t>
            </a:r>
          </a:p>
          <a:p xmlns:a="http://schemas.openxmlformats.org/drawingml/2006/main">
            <a:r>
              <a:t>도구는 설정과 등록 사진을 ZIP으로 내보내고 복원 시 장면·좌표·사진 규격을 검사합니다.</a:t>
            </a:r>
          </a:p>
          <a:p xmlns:a="http://schemas.openxmlformats.org/drawingml/2006/main">
            <a:r>
              <a:t>사용 안내는 브라우저 주소가 다르면 저장소가 다르며 백업을 별도로 보관해야 한다고 설명합니다.</a:t>
            </a:r>
          </a:p>
          <a:p xmlns:a="http://schemas.openxmlformats.org/drawingml/2006/main">
            <a:r>
              <a:t>학교 적용: 센터 인수인계에도 원본 위치·공개 주소·백업·복원 절차를 남깁니다. 담당자 PC의 브라우저에만 있으면 공유·서버 백업이 아닙니다.</a:t>
            </a:r>
          </a:p>
          <a:p xmlns:a="http://schemas.openxmlformats.org/drawingml/2006/main">
            <a:r>
              <a:t>실습 요청문: 남해고등학교 홈페이지의 인수인계 목록을 만들어줘. 원본 폴더, 공개 주소, 수정 방법, 백업 위치, 복원 방법, 미완료 항목, 다음 요청문을 포함해줘. 비밀번호는 문서에 쓰지 말고 실제 복원 확인은 별도 승인 후 진행하도록 표시해줘.</a:t>
            </a:r>
          </a:p>
          <a:p xmlns:a="http://schemas.openxmlformats.org/drawingml/2006/main">
            <a:r>
              <a:t>확인 범위: 로컬 소스·사용 안내 확인. 학교 시설 촬영본이나 운영 중인 예약 시스템이 아닙니다.</a:t>
            </a:r>
          </a:p>
          <a:p xmlns:a="http://schemas.openxmlformats.org/drawingml/2006/main">
            <a:r>
              <a:t>주의: ZIP에 담기는 사진은 등록된 웹용 사진입니다. 촬영 원본과 같다고 가정하지 않습니다. 이번 조사에서는 백업을 복원하거나 저장소를 바꾸지 않았습니다.</a:t>
            </a:r>
          </a:p>
          <a:p xmlns:a="http://schemas.openxmlformats.org/drawingml/2006/main">
            <a:r>
              <a:t>근거 파일: README.md · 브라우저별 저장·ZIP 백업, tour.js · backup·validateManifest</a:t>
            </a:r>
          </a:p>
          <a:p xmlns:a="http://schemas.openxmlformats.org/drawingml/2006/main">
            <a:r>
              <a:t>https://te.chemion.kr/cases.html?slide=25</a:t>
            </a:r>
          </a:p>
          <a:p xmlns:a="http://schemas.openxmlformats.org/drawingml/2006/main">
            <a:r>
              <a:t>실제 프로젝트의 코드·문서에 근거한 요약이며 운영 데이터·비밀번호·원본 소스 파일은 공개 자료에 포함하지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Relationships xmlns="http://schemas.openxmlformats.org/package/2006/relationships"><Relationship Type="http://schemas.openxmlformats.org/officeDocument/2006/relationships/slideMaster" Target="/ppt/slideMasters/slideMaster1.xml" Id="Re0f626bda9294db8" /></Relationships>
</file>

<file path=ppt/slideLayouts/_rels/slideLayout2.xml.rels><?xml version='1.0' encoding='utf-8'?>
<Relationships xmlns="http://schemas.openxmlformats.org/package/2006/relationships"><Relationship Type="http://schemas.openxmlformats.org/officeDocument/2006/relationships/slideMaster" Target="/ppt/slideMasters/slideMaster1.xml" Id="R931e8fa13db74744" /></Relationships>
</file>

<file path=ppt/slideLayouts/_rels/slideLayout3.xml.rels><?xml version='1.0' encoding='utf-8'?>
<Relationships xmlns="http://schemas.openxmlformats.org/package/2006/relationships"><Relationship Type="http://schemas.openxmlformats.org/officeDocument/2006/relationships/slideMaster" Target="/ppt/slideMasters/slideMaster1.xml" Id="R07856308544d4523" /></Relationships>
</file>

<file path=ppt/slideLayouts/_rels/slideLayout4.xml.rels><?xml version='1.0' encoding='utf-8'?>
<Relationships xmlns="http://schemas.openxmlformats.org/package/2006/relationships"><Relationship Type="http://schemas.openxmlformats.org/officeDocument/2006/relationships/slideMaster" Target="/ppt/slideMasters/slideMaster1.xml" Id="Rbe13ed6fe5804685" /></Relationships>
</file>

<file path=ppt/slideLayouts/_rels/slideLayout5.xml.rels><?xml version='1.0' encoding='utf-8'?>
<Relationships xmlns="http://schemas.openxmlformats.org/package/2006/relationships"><Relationship Type="http://schemas.openxmlformats.org/officeDocument/2006/relationships/slideMaster" Target="/ppt/slideMasters/slideMaster1.xml" Id="Radd4b17d5f3d4cd5" /></Relationships>
</file>

<file path=ppt/slideLayouts/_rels/slideLayout6.xml.rels><?xml version='1.0' encoding='utf-8'?>
<Relationships xmlns="http://schemas.openxmlformats.org/package/2006/relationships"><Relationship Type="http://schemas.openxmlformats.org/officeDocument/2006/relationships/slideMaster" Target="/ppt/slideMasters/slideMaster1.xml" Id="Rd9da021919b84d6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BC24AC1-5692-495B-9482-3217A3D4F9C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EBBC0DA-5B84-4EBF-9197-8C0499250E8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0F7ADFB-B61E-4310-970D-5BB881056BC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331B52D-44D4-4FBF-AE5E-486D967A16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6E3BF01-4E74-4A33-9EAB-DB16BD69CF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6CDD934-9FA5-46B0-8452-629D2F88DD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48ADECC-F88C-4C19-A691-042B7B03300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01F1A21-9965-4B10-9064-71E028AA249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EEC4F74-1503-4EBD-BFCB-929A3E3B32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230E59C-C0DB-4BB1-A3E1-1C7387A76DD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Relationships xmlns="http://schemas.openxmlformats.org/package/2006/relationships"><Relationship Type="http://schemas.openxmlformats.org/officeDocument/2006/relationships/theme" Target="/ppt/slideMasters/theme/theme2.xml" Id="R45e9d6848fa441ad" /><Relationship Type="http://schemas.openxmlformats.org/officeDocument/2006/relationships/slideLayout" Target="/ppt/slideLayouts/slideLayout1.xml" Id="R82126ce13bb84804" /><Relationship Type="http://schemas.openxmlformats.org/officeDocument/2006/relationships/slideLayout" Target="/ppt/slideLayouts/slideLayout2.xml" Id="Rb432dce26b3b4dfb" /><Relationship Type="http://schemas.openxmlformats.org/officeDocument/2006/relationships/slideLayout" Target="/ppt/slideLayouts/slideLayout3.xml" Id="R7d2ddc3772774246" /><Relationship Type="http://schemas.openxmlformats.org/officeDocument/2006/relationships/slideLayout" Target="/ppt/slideLayouts/slideLayout4.xml" Id="R502c5b7b61484189" /><Relationship Type="http://schemas.openxmlformats.org/officeDocument/2006/relationships/slideLayout" Target="/ppt/slideLayouts/slideLayout5.xml" Id="R4a6ea39d40864725" /><Relationship Type="http://schemas.openxmlformats.org/officeDocument/2006/relationships/slideLayout" Target="/ppt/slideLayouts/slideLayout6.xml" Id="R18847d64beda4ec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126ce13bb84804"/>
    <p:sldLayoutId xmlns:r="http://schemas.openxmlformats.org/officeDocument/2006/relationships" id="2147483650" r:id="Rb432dce26b3b4dfb"/>
    <p:sldLayoutId xmlns:r="http://schemas.openxmlformats.org/officeDocument/2006/relationships" id="2147483651" r:id="R7d2ddc3772774246"/>
    <p:sldLayoutId xmlns:r="http://schemas.openxmlformats.org/officeDocument/2006/relationships" id="2147483652" r:id="R502c5b7b61484189"/>
    <p:sldLayoutId xmlns:r="http://schemas.openxmlformats.org/officeDocument/2006/relationships" id="2147483653" r:id="R4a6ea39d40864725"/>
    <p:sldLayoutId xmlns:r="http://schemas.openxmlformats.org/officeDocument/2006/relationships" id="2147483654" r:id="R18847d64beda4ec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ppt/slideLayouts/slideLayout6.xml" Id="Ra757975d8efd413e" /><Relationship Type="http://schemas.openxmlformats.org/officeDocument/2006/relationships/image" Target="/ppt/media/image.png" Id="R6d83fdcc15db4d85" /><Relationship Type="http://schemas.openxmlformats.org/officeDocument/2006/relationships/notesSlide" Target="/ppt/notesSlides/notesSlide1.xml" Id="R359fe54cd7ce45a6"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a2b72e186aa443c6" /><Relationship Type="http://schemas.openxmlformats.org/officeDocument/2006/relationships/image" Target="/ppt/media/image2.png" Id="R8fd6a73843c74b72" /><Relationship Type="http://schemas.openxmlformats.org/officeDocument/2006/relationships/notesSlide" Target="/ppt/notesSlides/notesSlide2.xml" Id="Rea15ea31cf354fa6" /></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11eec880b10a410d" /><Relationship Type="http://schemas.openxmlformats.org/officeDocument/2006/relationships/image" Target="/ppt/media/image3.png" Id="R6ffde709012841fb" /><Relationship Type="http://schemas.openxmlformats.org/officeDocument/2006/relationships/image" Target="/ppt/media/image4.png" Id="R0cf3c1b42a7d4e39" /><Relationship Type="http://schemas.openxmlformats.org/officeDocument/2006/relationships/notesSlide" Target="/ppt/notesSlides/notesSlide3.xml" Id="Re0be690290504f32" /></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87f9933652a84e0c" /><Relationship Type="http://schemas.openxmlformats.org/officeDocument/2006/relationships/image" Target="/ppt/media/image5.png" Id="Rbae52884bd1e4ff3" /><Relationship Type="http://schemas.openxmlformats.org/officeDocument/2006/relationships/image" Target="/ppt/media/image6.png" Id="R558b83d25f894fbe" /><Relationship Type="http://schemas.openxmlformats.org/officeDocument/2006/relationships/notesSlide" Target="/ppt/notesSlides/notesSlide4.xml" Id="R83197933a35e4e5a" /></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724b86c948cb4c2f" /><Relationship Type="http://schemas.openxmlformats.org/officeDocument/2006/relationships/image" Target="/ppt/media/image7.png" Id="R4a379437169a4037" /><Relationship Type="http://schemas.openxmlformats.org/officeDocument/2006/relationships/image" Target="/ppt/media/image8.png" Id="Rf21471cce08043e6" /><Relationship Type="http://schemas.openxmlformats.org/officeDocument/2006/relationships/notesSlide" Target="/ppt/notesSlides/notesSlide5.xml" Id="R29070cfa5cc148df" /></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78c4bfed47b141d7" /><Relationship Type="http://schemas.openxmlformats.org/officeDocument/2006/relationships/image" Target="/ppt/media/image9.png" Id="Rc90b184f8ac1472e" /><Relationship Type="http://schemas.openxmlformats.org/officeDocument/2006/relationships/image" Target="/ppt/media/image10.png" Id="Ra0a978a0b0614590" /><Relationship Type="http://schemas.openxmlformats.org/officeDocument/2006/relationships/notesSlide" Target="/ppt/notesSlides/notesSlide6.xml" Id="Ra7866bd81e7d4a26" /></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ed78d3dd307f451f" /><Relationship Type="http://schemas.openxmlformats.org/officeDocument/2006/relationships/image" Target="/ppt/media/image11.png" Id="R6fcb535050e84efd" /><Relationship Type="http://schemas.openxmlformats.org/officeDocument/2006/relationships/image" Target="/ppt/media/image12.png" Id="Rd7a327969aca4d7b" /><Relationship Type="http://schemas.openxmlformats.org/officeDocument/2006/relationships/notesSlide" Target="/ppt/notesSlides/notesSlide7.xml" Id="Rde3c06bd05774ca4" /></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dcd6bff9b3c942e9" /><Relationship Type="http://schemas.openxmlformats.org/officeDocument/2006/relationships/image" Target="/ppt/media/image13.png" Id="Rd7a65ece74474ec0" /><Relationship Type="http://schemas.openxmlformats.org/officeDocument/2006/relationships/image" Target="/ppt/media/image14.png" Id="R08b6ef456cf64467" /><Relationship Type="http://schemas.openxmlformats.org/officeDocument/2006/relationships/notesSlide" Target="/ppt/notesSlides/notesSlide8.xml" Id="R0b547ed0530e4d8e" /></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9231d6110ecd4632" /><Relationship Type="http://schemas.openxmlformats.org/officeDocument/2006/relationships/image" Target="../media/image.png" Id="R902467ab9c5c44b5" /><Relationship Type="http://schemas.openxmlformats.org/officeDocument/2006/relationships/image" Target="/ppt/media/image16.png" Id="R746e2afb37774654" /><Relationship Type="http://schemas.openxmlformats.org/officeDocument/2006/relationships/notesSlide" Target="/ppt/notesSlides/notesSlide9.xml" Id="Rcf8da36ce6a04446" /></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751f61d152c54f81" /><Relationship Type="http://schemas.openxmlformats.org/officeDocument/2006/relationships/image" Target="/ppt/media/image17.png" Id="R12e46c94525047b4" /><Relationship Type="http://schemas.openxmlformats.org/officeDocument/2006/relationships/image" Target="/ppt/media/image18.png" Id="R03e1114b399041ba" /><Relationship Type="http://schemas.openxmlformats.org/officeDocument/2006/relationships/notesSlide" Target="/ppt/notesSlides/notesSlide10.xml" Id="Re9e7f4deef8448f7" /></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079ae49d6609426e" /><Relationship Type="http://schemas.openxmlformats.org/officeDocument/2006/relationships/image" Target="/ppt/media/image19.png" Id="R87e87a83c46a42ed" /><Relationship Type="http://schemas.openxmlformats.org/officeDocument/2006/relationships/image" Target="/ppt/media/image20.png" Id="Rbbd4cdb6394d4400" /><Relationship Type="http://schemas.openxmlformats.org/officeDocument/2006/relationships/notesSlide" Target="/ppt/notesSlides/notesSlide11.xml" Id="R5e6f1bcdbb594d64" /></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09e9fdf5f55d4690" /><Relationship Type="http://schemas.openxmlformats.org/officeDocument/2006/relationships/image" Target="/ppt/media/image21.png" Id="Rea76cd4eba02404d" /><Relationship Type="http://schemas.openxmlformats.org/officeDocument/2006/relationships/image" Target="/ppt/media/image22.png" Id="R61f39e4cbff742d1" /><Relationship Type="http://schemas.openxmlformats.org/officeDocument/2006/relationships/notesSlide" Target="/ppt/notesSlides/notesSlide12.xml" Id="R6ea4c5c06224499d" /></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c19c7abb93a94b12" /><Relationship Type="http://schemas.openxmlformats.org/officeDocument/2006/relationships/image" Target="/ppt/media/image23.png" Id="Rc626955ddb274355" /><Relationship Type="http://schemas.openxmlformats.org/officeDocument/2006/relationships/image" Target="/ppt/media/image24.png" Id="Raa20ae2fc22842c0" /><Relationship Type="http://schemas.openxmlformats.org/officeDocument/2006/relationships/notesSlide" Target="/ppt/notesSlides/notesSlide13.xml" Id="R705419069a46490e" /></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0f58489ff6ec4fc7" /><Relationship Type="http://schemas.openxmlformats.org/officeDocument/2006/relationships/image" Target="/ppt/media/image25.png" Id="R8b0ec74e26f44eaf" /><Relationship Type="http://schemas.openxmlformats.org/officeDocument/2006/relationships/image" Target="/ppt/media/image26.png" Id="R3f82fdbd1bb14214" /><Relationship Type="http://schemas.openxmlformats.org/officeDocument/2006/relationships/notesSlide" Target="/ppt/notesSlides/notesSlide14.xml" Id="Rf77fd61fc62145fe" /></Relationships>
</file>

<file path=ppt/slides/_rels/slide15.xml.rels><?xml version='1.0' encoding='utf-8'?>
<Relationships xmlns="http://schemas.openxmlformats.org/package/2006/relationships"><Relationship Type="http://schemas.openxmlformats.org/officeDocument/2006/relationships/slideLayout" Target="/ppt/slideLayouts/slideLayout6.xml" Id="R4afd525ab4e94cd4" /><Relationship Type="http://schemas.openxmlformats.org/officeDocument/2006/relationships/image" Target="/ppt/media/image27.png" Id="Rdb757cd5968c4827" /><Relationship Type="http://schemas.openxmlformats.org/officeDocument/2006/relationships/image" Target="/ppt/media/image28.png" Id="R3bfe65c149684d3e" /><Relationship Type="http://schemas.openxmlformats.org/officeDocument/2006/relationships/notesSlide" Target="/ppt/notesSlides/notesSlide15.xml" Id="Rea41a05db28b44e3" /></Relationships>
</file>

<file path=ppt/slides/_rels/slide16.xml.rels><?xml version='1.0' encoding='utf-8'?>
<Relationships xmlns="http://schemas.openxmlformats.org/package/2006/relationships"><Relationship Type="http://schemas.openxmlformats.org/officeDocument/2006/relationships/slideLayout" Target="/ppt/slideLayouts/slideLayout6.xml" Id="Rd8ee2c2ef2fd4e42" /><Relationship Type="http://schemas.openxmlformats.org/officeDocument/2006/relationships/image" Target="/ppt/media/image29.png" Id="R80cb986eb7294f90" /><Relationship Type="http://schemas.openxmlformats.org/officeDocument/2006/relationships/image" Target="/ppt/media/image30.png" Id="Rff918176e6bb43f1" /><Relationship Type="http://schemas.openxmlformats.org/officeDocument/2006/relationships/notesSlide" Target="/ppt/notesSlides/notesSlide16.xml" Id="Rc1e227d329c34d76" /></Relationships>
</file>

<file path=ppt/slides/_rels/slide17.xml.rels><?xml version='1.0' encoding='utf-8'?>
<Relationships xmlns="http://schemas.openxmlformats.org/package/2006/relationships"><Relationship Type="http://schemas.openxmlformats.org/officeDocument/2006/relationships/slideLayout" Target="/ppt/slideLayouts/slideLayout6.xml" Id="R2e9ee7d367fe47dd" /><Relationship Type="http://schemas.openxmlformats.org/officeDocument/2006/relationships/image" Target="/ppt/media/image31.png" Id="R8215059f9f854534" /><Relationship Type="http://schemas.openxmlformats.org/officeDocument/2006/relationships/image" Target="/ppt/media/image32.png" Id="R305532059f8a4849" /><Relationship Type="http://schemas.openxmlformats.org/officeDocument/2006/relationships/notesSlide" Target="/ppt/notesSlides/notesSlide17.xml" Id="R08c8843f9c6249d7" /></Relationships>
</file>

<file path=ppt/slides/_rels/slide18.xml.rels><?xml version='1.0' encoding='utf-8'?>
<Relationships xmlns="http://schemas.openxmlformats.org/package/2006/relationships"><Relationship Type="http://schemas.openxmlformats.org/officeDocument/2006/relationships/slideLayout" Target="/ppt/slideLayouts/slideLayout6.xml" Id="R8d0f1b1d0ffb4df2" /><Relationship Type="http://schemas.openxmlformats.org/officeDocument/2006/relationships/image" Target="/ppt/media/image33.png" Id="R76bd128bf6e5465c" /><Relationship Type="http://schemas.openxmlformats.org/officeDocument/2006/relationships/image" Target="/ppt/media/image34.png" Id="R8d6a0ed8962f44b6" /><Relationship Type="http://schemas.openxmlformats.org/officeDocument/2006/relationships/notesSlide" Target="/ppt/notesSlides/notesSlide18.xml" Id="R3c52a1a37bd8424b" /></Relationships>
</file>

<file path=ppt/slides/_rels/slide19.xml.rels><?xml version='1.0' encoding='utf-8'?>
<Relationships xmlns="http://schemas.openxmlformats.org/package/2006/relationships"><Relationship Type="http://schemas.openxmlformats.org/officeDocument/2006/relationships/slideLayout" Target="/ppt/slideLayouts/slideLayout6.xml" Id="R2c8ad4593e624ccd" /><Relationship Type="http://schemas.openxmlformats.org/officeDocument/2006/relationships/image" Target="../media/image31.png" Id="Rb42de034264c4bc5" /><Relationship Type="http://schemas.openxmlformats.org/officeDocument/2006/relationships/image" Target="/ppt/media/image36.png" Id="Rd6fee0b5af5842fb" /><Relationship Type="http://schemas.openxmlformats.org/officeDocument/2006/relationships/notesSlide" Target="/ppt/notesSlides/notesSlide19.xml" Id="R4a6ca7ec661a4aea" /></Relationships>
</file>

<file path=ppt/slides/_rels/slide20.xml.rels><?xml version='1.0' encoding='utf-8'?>
<Relationships xmlns="http://schemas.openxmlformats.org/package/2006/relationships"><Relationship Type="http://schemas.openxmlformats.org/officeDocument/2006/relationships/slideLayout" Target="/ppt/slideLayouts/slideLayout6.xml" Id="R18c0575b7c634898" /><Relationship Type="http://schemas.openxmlformats.org/officeDocument/2006/relationships/image" Target="../media/image21.png" Id="R9c449e6eec7a4f8b" /><Relationship Type="http://schemas.openxmlformats.org/officeDocument/2006/relationships/image" Target="/ppt/media/image38.png" Id="R71d55abf075d4a95" /><Relationship Type="http://schemas.openxmlformats.org/officeDocument/2006/relationships/notesSlide" Target="/ppt/notesSlides/notesSlide20.xml" Id="R5f5e2aaee0bb41d6" /></Relationships>
</file>

<file path=ppt/slides/_rels/slide21.xml.rels><?xml version='1.0' encoding='utf-8'?>
<Relationships xmlns="http://schemas.openxmlformats.org/package/2006/relationships"><Relationship Type="http://schemas.openxmlformats.org/officeDocument/2006/relationships/slideLayout" Target="/ppt/slideLayouts/slideLayout6.xml" Id="Rc9cc4698b32b4c66" /><Relationship Type="http://schemas.openxmlformats.org/officeDocument/2006/relationships/image" Target="/ppt/media/image39.png" Id="R386dc87035a14c83" /><Relationship Type="http://schemas.openxmlformats.org/officeDocument/2006/relationships/image" Target="/ppt/media/image40.png" Id="Rba1289fd31594c22" /><Relationship Type="http://schemas.openxmlformats.org/officeDocument/2006/relationships/notesSlide" Target="/ppt/notesSlides/notesSlide21.xml" Id="R75c1873d16f94de7" /></Relationships>
</file>

<file path=ppt/slides/_rels/slide22.xml.rels><?xml version='1.0' encoding='utf-8'?>
<Relationships xmlns="http://schemas.openxmlformats.org/package/2006/relationships"><Relationship Type="http://schemas.openxmlformats.org/officeDocument/2006/relationships/slideLayout" Target="/ppt/slideLayouts/slideLayout6.xml" Id="R4e69782c5ca740da" /><Relationship Type="http://schemas.openxmlformats.org/officeDocument/2006/relationships/image" Target="/ppt/media/image41.png" Id="R7604bc1e9a6b4bd1" /><Relationship Type="http://schemas.openxmlformats.org/officeDocument/2006/relationships/image" Target="/ppt/media/image42.png" Id="Rc2c2bf1bf5ed4521" /><Relationship Type="http://schemas.openxmlformats.org/officeDocument/2006/relationships/notesSlide" Target="/ppt/notesSlides/notesSlide22.xml" Id="R25ada26e978046c9" /></Relationships>
</file>

<file path=ppt/slides/_rels/slide23.xml.rels><?xml version='1.0' encoding='utf-8'?>
<Relationships xmlns="http://schemas.openxmlformats.org/package/2006/relationships"><Relationship Type="http://schemas.openxmlformats.org/officeDocument/2006/relationships/slideLayout" Target="/ppt/slideLayouts/slideLayout6.xml" Id="R7df8d1c28a20408b" /><Relationship Type="http://schemas.openxmlformats.org/officeDocument/2006/relationships/image" Target="../media/image.png" Id="R8cbfdd3bbeed479f" /><Relationship Type="http://schemas.openxmlformats.org/officeDocument/2006/relationships/image" Target="/ppt/media/image44.png" Id="Rd93337e97de64f92" /><Relationship Type="http://schemas.openxmlformats.org/officeDocument/2006/relationships/notesSlide" Target="/ppt/notesSlides/notesSlide23.xml" Id="Rbd322b2bb1174b7f" /></Relationships>
</file>

<file path=ppt/slides/_rels/slide24.xml.rels><?xml version='1.0' encoding='utf-8'?>
<Relationships xmlns="http://schemas.openxmlformats.org/package/2006/relationships"><Relationship Type="http://schemas.openxmlformats.org/officeDocument/2006/relationships/slideLayout" Target="/ppt/slideLayouts/slideLayout6.xml" Id="Rfba37def153648ea" /><Relationship Type="http://schemas.openxmlformats.org/officeDocument/2006/relationships/image" Target="/ppt/media/image45.png" Id="R8d81930dd04a45e7" /><Relationship Type="http://schemas.openxmlformats.org/officeDocument/2006/relationships/image" Target="/ppt/media/image46.png" Id="R4108c37777f1417f" /><Relationship Type="http://schemas.openxmlformats.org/officeDocument/2006/relationships/notesSlide" Target="/ppt/notesSlides/notesSlide24.xml" Id="R1c610107c19245e6" /></Relationships>
</file>

<file path=ppt/slides/_rels/slide25.xml.rels><?xml version='1.0' encoding='utf-8'?>
<Relationships xmlns="http://schemas.openxmlformats.org/package/2006/relationships"><Relationship Type="http://schemas.openxmlformats.org/officeDocument/2006/relationships/slideLayout" Target="/ppt/slideLayouts/slideLayout6.xml" Id="Rbd4974f234d843b8" /><Relationship Type="http://schemas.openxmlformats.org/officeDocument/2006/relationships/image" Target="../media/image3.png" Id="R922c99b4fa534ffb" /><Relationship Type="http://schemas.openxmlformats.org/officeDocument/2006/relationships/image" Target="/ppt/media/image48.png" Id="Ra31772026c1446a1" /><Relationship Type="http://schemas.openxmlformats.org/officeDocument/2006/relationships/notesSlide" Target="/ppt/notesSlides/notesSlide25.xml" Id="R9a292991bfa54461" /></Relationships>
</file>

<file path=ppt/slides/slide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548EFCA2-51D8-46FF-80CB-B8D651E300F9}"/>
              </a:ext>
            </a:extLst>
          </p:cNvPr>
          <p:cNvSpPr>
            <a:spLocks xmlns:a="http://schemas.openxmlformats.org/drawingml/2006/main" noGrp="1"/>
          </p:cNvSpPr>
          <p:nvPr/>
        </p:nvSpPr>
        <p:spPr>
          <a:xfrm xmlns:a="http://schemas.openxmlformats.org/drawingml/2006/main">
            <a:off x="647700" y="400050"/>
            <a:ext cx="9525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00 주소로 시작하는 복습</a:t>
            </a:r>
          </a:p>
        </p:txBody>
      </p:sp>
      <p:sp>
        <p:nvSpPr>
          <p:cNvPr id="2" name="제목">
            <a:extLst xmlns:a="http://schemas.openxmlformats.org/drawingml/2006/main">
              <a:ext uri="{FF2B5EF4-FFF2-40B4-BE49-F238E27FC236}">
                <a16:creationId xmlns:a16="http://schemas.microsoft.com/office/drawing/2014/main" id="{3B0BDDDD-94EA-46B2-A375-9AB2B316645F}"/>
              </a:ext>
            </a:extLst>
          </p:cNvPr>
          <p:cNvSpPr>
            <a:spLocks xmlns:a="http://schemas.openxmlformats.org/drawingml/2006/main" noGrp="1"/>
          </p:cNvSpPr>
          <p:nvPr/>
        </p:nvSpPr>
        <p:spPr>
          <a:xfrm xmlns:a="http://schemas.openxmlformats.org/drawingml/2006/main">
            <a:off x="647700" y="942975"/>
            <a:ext cx="9810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주소로 복습하는 홈페이지의 구조</a:t>
            </a:r>
          </a:p>
        </p:txBody>
      </p:sp>
      <p:sp>
        <p:nvSpPr>
          <p:cNvPr id="3" name="주소 1">
            <a:extLst xmlns:a="http://schemas.openxmlformats.org/drawingml/2006/main">
              <a:ext uri="{FF2B5EF4-FFF2-40B4-BE49-F238E27FC236}">
                <a16:creationId xmlns:a16="http://schemas.microsoft.com/office/drawing/2014/main" id="{0378EF74-ECF4-4AC5-9AB3-A26096ABC8D8}"/>
              </a:ext>
            </a:extLst>
          </p:cNvPr>
          <p:cNvSpPr>
            <a:spLocks xmlns:a="http://schemas.openxmlformats.org/drawingml/2006/main" noGrp="1"/>
          </p:cNvSpPr>
          <p:nvPr/>
        </p:nvSpPr>
        <p:spPr>
          <a:xfrm xmlns:a="http://schemas.openxmlformats.org/drawingml/2006/main">
            <a:off x="742950" y="1847850"/>
            <a:ext cx="6667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700" b="1">
                <a:solidFill>
                  <a:srgbClr val="147E6D"/>
                </a:solidFill>
                <a:latin typeface="Noto Sans CJK KR"/>
                <a:ea typeface="Noto Sans CJK KR"/>
                <a:cs typeface="Noto Sans CJK KR"/>
              </a:defRPr>
            </a:defPPr>
            <a:lvl1pPr algn="l">
              <a:defRPr sz="2700" b="1">
                <a:solidFill>
                  <a:srgbClr val="147E6D"/>
                </a:solidFill>
                <a:latin typeface="Noto Sans CJK KR"/>
                <a:ea typeface="Noto Sans CJK KR"/>
                <a:cs typeface="Noto Sans CJK KR"/>
              </a:defRPr>
            </a:lvl1pPr>
            <a:lvl2pPr algn="l">
              <a:defRPr sz="2700" b="1">
                <a:solidFill>
                  <a:srgbClr val="147E6D"/>
                </a:solidFill>
                <a:latin typeface="Noto Sans CJK KR"/>
                <a:ea typeface="Noto Sans CJK KR"/>
                <a:cs typeface="Noto Sans CJK KR"/>
              </a:defRPr>
            </a:lvl2pPr>
            <a:lvl3pPr algn="l">
              <a:defRPr sz="2700" b="1">
                <a:solidFill>
                  <a:srgbClr val="147E6D"/>
                </a:solidFill>
                <a:latin typeface="Noto Sans CJK KR"/>
                <a:ea typeface="Noto Sans CJK KR"/>
                <a:cs typeface="Noto Sans CJK KR"/>
              </a:defRPr>
            </a:lvl3pPr>
            <a:lvl4pPr algn="l">
              <a:defRPr sz="2700" b="1">
                <a:solidFill>
                  <a:srgbClr val="147E6D"/>
                </a:solidFill>
                <a:latin typeface="Noto Sans CJK KR"/>
                <a:ea typeface="Noto Sans CJK KR"/>
                <a:cs typeface="Noto Sans CJK KR"/>
              </a:defRPr>
            </a:lvl4pPr>
            <a:lvl5pPr algn="l">
              <a:defRPr sz="2700" b="1">
                <a:solidFill>
                  <a:srgbClr val="147E6D"/>
                </a:solidFill>
                <a:latin typeface="Noto Sans CJK KR"/>
                <a:ea typeface="Noto Sans CJK KR"/>
                <a:cs typeface="Noto Sans CJK KR"/>
              </a:defRPr>
            </a:lvl5pPr>
            <a:lvl6pPr algn="l">
              <a:defRPr sz="2700" b="1">
                <a:solidFill>
                  <a:srgbClr val="147E6D"/>
                </a:solidFill>
                <a:latin typeface="Noto Sans CJK KR"/>
                <a:ea typeface="Noto Sans CJK KR"/>
                <a:cs typeface="Noto Sans CJK KR"/>
              </a:defRPr>
            </a:lvl6pPr>
            <a:lvl7pPr algn="l">
              <a:defRPr sz="2700" b="1">
                <a:solidFill>
                  <a:srgbClr val="147E6D"/>
                </a:solidFill>
                <a:latin typeface="Noto Sans CJK KR"/>
                <a:ea typeface="Noto Sans CJK KR"/>
                <a:cs typeface="Noto Sans CJK KR"/>
              </a:defRPr>
            </a:lvl7pPr>
            <a:lvl8pPr algn="l">
              <a:defRPr sz="2700" b="1">
                <a:solidFill>
                  <a:srgbClr val="147E6D"/>
                </a:solidFill>
                <a:latin typeface="Noto Sans CJK KR"/>
                <a:ea typeface="Noto Sans CJK KR"/>
                <a:cs typeface="Noto Sans CJK KR"/>
              </a:defRPr>
            </a:lvl8pPr>
            <a:lvl9pPr algn="l">
              <a:defRPr sz="2700" b="1">
                <a:solidFill>
                  <a:srgbClr val="147E6D"/>
                </a:solidFill>
                <a:latin typeface="Noto Sans CJK KR"/>
                <a:ea typeface="Noto Sans CJK KR"/>
                <a:cs typeface="Noto Sans CJK KR"/>
              </a:defRPr>
            </a:lvl9pPr>
          </a:lstStyle>
          <a:p xmlns:a="http://schemas.openxmlformats.org/drawingml/2006/main">
            <a:pPr algn="l">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chemion.kr</a:t>
            </a:r>
          </a:p>
        </p:txBody>
      </p:sp>
      <p:sp>
        <p:nvSpPr>
          <p:cNvPr id="4" name="주소 설명 1">
            <a:extLst xmlns:a="http://schemas.openxmlformats.org/drawingml/2006/main">
              <a:ext uri="{FF2B5EF4-FFF2-40B4-BE49-F238E27FC236}">
                <a16:creationId xmlns:a16="http://schemas.microsoft.com/office/drawing/2014/main" id="{A3AB8CD4-DCDC-4BA2-A2EB-A0C6A5228F46}"/>
              </a:ext>
            </a:extLst>
          </p:cNvPr>
          <p:cNvSpPr>
            <a:spLocks xmlns:a="http://schemas.openxmlformats.org/drawingml/2006/main" noGrp="1"/>
          </p:cNvSpPr>
          <p:nvPr/>
        </p:nvSpPr>
        <p:spPr>
          <a:xfrm xmlns:a="http://schemas.openxmlformats.org/drawingml/2006/main">
            <a:off x="7524750" y="1933575"/>
            <a:ext cx="3905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75" b="1">
                <a:solidFill>
                  <a:srgbClr val="1C304B"/>
                </a:solidFill>
                <a:latin typeface="Noto Sans CJK KR"/>
                <a:ea typeface="Noto Sans CJK KR"/>
                <a:cs typeface="Noto Sans CJK KR"/>
              </a:defRPr>
            </a:defPPr>
            <a:lvl1pPr algn="l">
              <a:defRPr sz="1875" b="1">
                <a:solidFill>
                  <a:srgbClr val="1C304B"/>
                </a:solidFill>
                <a:latin typeface="Noto Sans CJK KR"/>
                <a:ea typeface="Noto Sans CJK KR"/>
                <a:cs typeface="Noto Sans CJK KR"/>
              </a:defRPr>
            </a:lvl1pPr>
            <a:lvl2pPr algn="l">
              <a:defRPr sz="1875" b="1">
                <a:solidFill>
                  <a:srgbClr val="1C304B"/>
                </a:solidFill>
                <a:latin typeface="Noto Sans CJK KR"/>
                <a:ea typeface="Noto Sans CJK KR"/>
                <a:cs typeface="Noto Sans CJK KR"/>
              </a:defRPr>
            </a:lvl2pPr>
            <a:lvl3pPr algn="l">
              <a:defRPr sz="1875" b="1">
                <a:solidFill>
                  <a:srgbClr val="1C304B"/>
                </a:solidFill>
                <a:latin typeface="Noto Sans CJK KR"/>
                <a:ea typeface="Noto Sans CJK KR"/>
                <a:cs typeface="Noto Sans CJK KR"/>
              </a:defRPr>
            </a:lvl3pPr>
            <a:lvl4pPr algn="l">
              <a:defRPr sz="1875" b="1">
                <a:solidFill>
                  <a:srgbClr val="1C304B"/>
                </a:solidFill>
                <a:latin typeface="Noto Sans CJK KR"/>
                <a:ea typeface="Noto Sans CJK KR"/>
                <a:cs typeface="Noto Sans CJK KR"/>
              </a:defRPr>
            </a:lvl4pPr>
            <a:lvl5pPr algn="l">
              <a:defRPr sz="1875" b="1">
                <a:solidFill>
                  <a:srgbClr val="1C304B"/>
                </a:solidFill>
                <a:latin typeface="Noto Sans CJK KR"/>
                <a:ea typeface="Noto Sans CJK KR"/>
                <a:cs typeface="Noto Sans CJK KR"/>
              </a:defRPr>
            </a:lvl5pPr>
            <a:lvl6pPr algn="l">
              <a:defRPr sz="1875" b="1">
                <a:solidFill>
                  <a:srgbClr val="1C304B"/>
                </a:solidFill>
                <a:latin typeface="Noto Sans CJK KR"/>
                <a:ea typeface="Noto Sans CJK KR"/>
                <a:cs typeface="Noto Sans CJK KR"/>
              </a:defRPr>
            </a:lvl6pPr>
            <a:lvl7pPr algn="l">
              <a:defRPr sz="1875" b="1">
                <a:solidFill>
                  <a:srgbClr val="1C304B"/>
                </a:solidFill>
                <a:latin typeface="Noto Sans CJK KR"/>
                <a:ea typeface="Noto Sans CJK KR"/>
                <a:cs typeface="Noto Sans CJK KR"/>
              </a:defRPr>
            </a:lvl7pPr>
            <a:lvl8pPr algn="l">
              <a:defRPr sz="1875" b="1">
                <a:solidFill>
                  <a:srgbClr val="1C304B"/>
                </a:solidFill>
                <a:latin typeface="Noto Sans CJK KR"/>
                <a:ea typeface="Noto Sans CJK KR"/>
                <a:cs typeface="Noto Sans CJK KR"/>
              </a:defRPr>
            </a:lvl8pPr>
            <a:lvl9pPr algn="l">
              <a:defRPr sz="1875" b="1">
                <a:solidFill>
                  <a:srgbClr val="1C304B"/>
                </a:solidFill>
                <a:latin typeface="Noto Sans CJK KR"/>
                <a:ea typeface="Noto Sans CJK KR"/>
                <a:cs typeface="Noto Sans CJK KR"/>
              </a:defRPr>
            </a:lvl9pPr>
          </a:lstStyle>
          <a:p xmlns:a="http://schemas.openxmlformats.org/drawingml/2006/main">
            <a:pPr algn="l">
              <a:defRPr sz="1875" b="1">
                <a:solidFill>
                  <a:srgbClr val="1C304B"/>
                </a:solidFill>
                <a:latin typeface="Noto Sans CJK KR"/>
                <a:ea typeface="Noto Sans CJK KR"/>
                <a:cs typeface="Noto Sans CJK KR"/>
              </a:defRPr>
            </a:pPr>
            <a:r>
              <a:rPr sz="1875" b="1">
                <a:solidFill>
                  <a:srgbClr val="1C304B"/>
                </a:solidFill>
                <a:latin typeface="Noto Sans CJK KR"/>
                <a:ea typeface="Noto Sans CJK KR"/>
                <a:cs typeface="Noto Sans CJK KR"/>
              </a:rPr>
              <a:t>제 홈페이지의 도메인</a:t>
            </a:r>
          </a:p>
        </p:txBody>
      </p:sp>
      <p:sp>
        <p:nvSpPr>
          <p:cNvPr id="5" name="주소 2">
            <a:extLst xmlns:a="http://schemas.openxmlformats.org/drawingml/2006/main">
              <a:ext uri="{FF2B5EF4-FFF2-40B4-BE49-F238E27FC236}">
                <a16:creationId xmlns:a16="http://schemas.microsoft.com/office/drawing/2014/main" id="{A7ED2A3A-B976-4EF8-ADF2-1283057CB185}"/>
              </a:ext>
            </a:extLst>
          </p:cNvPr>
          <p:cNvSpPr>
            <a:spLocks xmlns:a="http://schemas.openxmlformats.org/drawingml/2006/main" noGrp="1"/>
          </p:cNvSpPr>
          <p:nvPr/>
        </p:nvSpPr>
        <p:spPr>
          <a:xfrm xmlns:a="http://schemas.openxmlformats.org/drawingml/2006/main">
            <a:off x="742950" y="2686050"/>
            <a:ext cx="6667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175" b="1">
                <a:solidFill>
                  <a:srgbClr val="147E6D"/>
                </a:solidFill>
                <a:latin typeface="Noto Sans CJK KR"/>
                <a:ea typeface="Noto Sans CJK KR"/>
                <a:cs typeface="Noto Sans CJK KR"/>
              </a:defRPr>
            </a:defPPr>
            <a:lvl1pPr algn="l">
              <a:defRPr sz="2175" b="1">
                <a:solidFill>
                  <a:srgbClr val="147E6D"/>
                </a:solidFill>
                <a:latin typeface="Noto Sans CJK KR"/>
                <a:ea typeface="Noto Sans CJK KR"/>
                <a:cs typeface="Noto Sans CJK KR"/>
              </a:defRPr>
            </a:lvl1pPr>
            <a:lvl2pPr algn="l">
              <a:defRPr sz="2175" b="1">
                <a:solidFill>
                  <a:srgbClr val="147E6D"/>
                </a:solidFill>
                <a:latin typeface="Noto Sans CJK KR"/>
                <a:ea typeface="Noto Sans CJK KR"/>
                <a:cs typeface="Noto Sans CJK KR"/>
              </a:defRPr>
            </a:lvl2pPr>
            <a:lvl3pPr algn="l">
              <a:defRPr sz="2175" b="1">
                <a:solidFill>
                  <a:srgbClr val="147E6D"/>
                </a:solidFill>
                <a:latin typeface="Noto Sans CJK KR"/>
                <a:ea typeface="Noto Sans CJK KR"/>
                <a:cs typeface="Noto Sans CJK KR"/>
              </a:defRPr>
            </a:lvl3pPr>
            <a:lvl4pPr algn="l">
              <a:defRPr sz="2175" b="1">
                <a:solidFill>
                  <a:srgbClr val="147E6D"/>
                </a:solidFill>
                <a:latin typeface="Noto Sans CJK KR"/>
                <a:ea typeface="Noto Sans CJK KR"/>
                <a:cs typeface="Noto Sans CJK KR"/>
              </a:defRPr>
            </a:lvl4pPr>
            <a:lvl5pPr algn="l">
              <a:defRPr sz="2175" b="1">
                <a:solidFill>
                  <a:srgbClr val="147E6D"/>
                </a:solidFill>
                <a:latin typeface="Noto Sans CJK KR"/>
                <a:ea typeface="Noto Sans CJK KR"/>
                <a:cs typeface="Noto Sans CJK KR"/>
              </a:defRPr>
            </a:lvl5pPr>
            <a:lvl6pPr algn="l">
              <a:defRPr sz="2175" b="1">
                <a:solidFill>
                  <a:srgbClr val="147E6D"/>
                </a:solidFill>
                <a:latin typeface="Noto Sans CJK KR"/>
                <a:ea typeface="Noto Sans CJK KR"/>
                <a:cs typeface="Noto Sans CJK KR"/>
              </a:defRPr>
            </a:lvl6pPr>
            <a:lvl7pPr algn="l">
              <a:defRPr sz="2175" b="1">
                <a:solidFill>
                  <a:srgbClr val="147E6D"/>
                </a:solidFill>
                <a:latin typeface="Noto Sans CJK KR"/>
                <a:ea typeface="Noto Sans CJK KR"/>
                <a:cs typeface="Noto Sans CJK KR"/>
              </a:defRPr>
            </a:lvl7pPr>
            <a:lvl8pPr algn="l">
              <a:defRPr sz="2175" b="1">
                <a:solidFill>
                  <a:srgbClr val="147E6D"/>
                </a:solidFill>
                <a:latin typeface="Noto Sans CJK KR"/>
                <a:ea typeface="Noto Sans CJK KR"/>
                <a:cs typeface="Noto Sans CJK KR"/>
              </a:defRPr>
            </a:lvl8pPr>
            <a:lvl9pPr algn="l">
              <a:defRPr sz="2175" b="1">
                <a:solidFill>
                  <a:srgbClr val="147E6D"/>
                </a:solidFill>
                <a:latin typeface="Noto Sans CJK KR"/>
                <a:ea typeface="Noto Sans CJK KR"/>
                <a:cs typeface="Noto Sans CJK KR"/>
              </a:defRPr>
            </a:lvl9pPr>
          </a:lstStyle>
          <a:p xmlns:a="http://schemas.openxmlformats.org/drawingml/2006/main">
            <a:pPr algn="l">
              <a:defRPr sz="2175" b="1">
                <a:solidFill>
                  <a:srgbClr val="147E6D"/>
                </a:solidFill>
                <a:latin typeface="Noto Sans CJK KR"/>
                <a:ea typeface="Noto Sans CJK KR"/>
                <a:cs typeface="Noto Sans CJK KR"/>
              </a:defRPr>
            </a:pPr>
            <a:r>
              <a:rPr sz="2175" b="1">
                <a:solidFill>
                  <a:srgbClr val="147E6D"/>
                </a:solidFill>
                <a:latin typeface="Noto Sans CJK KR"/>
                <a:ea typeface="Noto Sans CJK KR"/>
                <a:cs typeface="Noto Sans CJK KR"/>
              </a:rPr>
              <a:t>chemion-lab.chemsty-c23.workers.dev</a:t>
            </a:r>
          </a:p>
        </p:txBody>
      </p:sp>
      <p:sp>
        <p:nvSpPr>
          <p:cNvPr id="6" name="주소 설명 2">
            <a:extLst xmlns:a="http://schemas.openxmlformats.org/drawingml/2006/main">
              <a:ext uri="{FF2B5EF4-FFF2-40B4-BE49-F238E27FC236}">
                <a16:creationId xmlns:a16="http://schemas.microsoft.com/office/drawing/2014/main" id="{8C681B83-B17E-42E5-B436-FBAD03522129}"/>
              </a:ext>
            </a:extLst>
          </p:cNvPr>
          <p:cNvSpPr>
            <a:spLocks xmlns:a="http://schemas.openxmlformats.org/drawingml/2006/main" noGrp="1"/>
          </p:cNvSpPr>
          <p:nvPr/>
        </p:nvSpPr>
        <p:spPr>
          <a:xfrm xmlns:a="http://schemas.openxmlformats.org/drawingml/2006/main">
            <a:off x="7524750" y="2771775"/>
            <a:ext cx="3905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75" b="1">
                <a:solidFill>
                  <a:srgbClr val="1C304B"/>
                </a:solidFill>
                <a:latin typeface="Noto Sans CJK KR"/>
                <a:ea typeface="Noto Sans CJK KR"/>
                <a:cs typeface="Noto Sans CJK KR"/>
              </a:defRPr>
            </a:defPPr>
            <a:lvl1pPr algn="l">
              <a:defRPr sz="1875" b="1">
                <a:solidFill>
                  <a:srgbClr val="1C304B"/>
                </a:solidFill>
                <a:latin typeface="Noto Sans CJK KR"/>
                <a:ea typeface="Noto Sans CJK KR"/>
                <a:cs typeface="Noto Sans CJK KR"/>
              </a:defRPr>
            </a:lvl1pPr>
            <a:lvl2pPr algn="l">
              <a:defRPr sz="1875" b="1">
                <a:solidFill>
                  <a:srgbClr val="1C304B"/>
                </a:solidFill>
                <a:latin typeface="Noto Sans CJK KR"/>
                <a:ea typeface="Noto Sans CJK KR"/>
                <a:cs typeface="Noto Sans CJK KR"/>
              </a:defRPr>
            </a:lvl2pPr>
            <a:lvl3pPr algn="l">
              <a:defRPr sz="1875" b="1">
                <a:solidFill>
                  <a:srgbClr val="1C304B"/>
                </a:solidFill>
                <a:latin typeface="Noto Sans CJK KR"/>
                <a:ea typeface="Noto Sans CJK KR"/>
                <a:cs typeface="Noto Sans CJK KR"/>
              </a:defRPr>
            </a:lvl3pPr>
            <a:lvl4pPr algn="l">
              <a:defRPr sz="1875" b="1">
                <a:solidFill>
                  <a:srgbClr val="1C304B"/>
                </a:solidFill>
                <a:latin typeface="Noto Sans CJK KR"/>
                <a:ea typeface="Noto Sans CJK KR"/>
                <a:cs typeface="Noto Sans CJK KR"/>
              </a:defRPr>
            </a:lvl4pPr>
            <a:lvl5pPr algn="l">
              <a:defRPr sz="1875" b="1">
                <a:solidFill>
                  <a:srgbClr val="1C304B"/>
                </a:solidFill>
                <a:latin typeface="Noto Sans CJK KR"/>
                <a:ea typeface="Noto Sans CJK KR"/>
                <a:cs typeface="Noto Sans CJK KR"/>
              </a:defRPr>
            </a:lvl5pPr>
            <a:lvl6pPr algn="l">
              <a:defRPr sz="1875" b="1">
                <a:solidFill>
                  <a:srgbClr val="1C304B"/>
                </a:solidFill>
                <a:latin typeface="Noto Sans CJK KR"/>
                <a:ea typeface="Noto Sans CJK KR"/>
                <a:cs typeface="Noto Sans CJK KR"/>
              </a:defRPr>
            </a:lvl6pPr>
            <a:lvl7pPr algn="l">
              <a:defRPr sz="1875" b="1">
                <a:solidFill>
                  <a:srgbClr val="1C304B"/>
                </a:solidFill>
                <a:latin typeface="Noto Sans CJK KR"/>
                <a:ea typeface="Noto Sans CJK KR"/>
                <a:cs typeface="Noto Sans CJK KR"/>
              </a:defRPr>
            </a:lvl7pPr>
            <a:lvl8pPr algn="l">
              <a:defRPr sz="1875" b="1">
                <a:solidFill>
                  <a:srgbClr val="1C304B"/>
                </a:solidFill>
                <a:latin typeface="Noto Sans CJK KR"/>
                <a:ea typeface="Noto Sans CJK KR"/>
                <a:cs typeface="Noto Sans CJK KR"/>
              </a:defRPr>
            </a:lvl8pPr>
            <a:lvl9pPr algn="l">
              <a:defRPr sz="1875" b="1">
                <a:solidFill>
                  <a:srgbClr val="1C304B"/>
                </a:solidFill>
                <a:latin typeface="Noto Sans CJK KR"/>
                <a:ea typeface="Noto Sans CJK KR"/>
                <a:cs typeface="Noto Sans CJK KR"/>
              </a:defRPr>
            </a:lvl9pPr>
          </a:lstStyle>
          <a:p xmlns:a="http://schemas.openxmlformats.org/drawingml/2006/main">
            <a:pPr algn="l">
              <a:defRPr sz="1875" b="1">
                <a:solidFill>
                  <a:srgbClr val="1C304B"/>
                </a:solidFill>
                <a:latin typeface="Noto Sans CJK KR"/>
                <a:ea typeface="Noto Sans CJK KR"/>
                <a:cs typeface="Noto Sans CJK KR"/>
              </a:defRPr>
            </a:pPr>
            <a:r>
              <a:rPr sz="1875" b="1">
                <a:solidFill>
                  <a:srgbClr val="1C304B"/>
                </a:solidFill>
                <a:latin typeface="Noto Sans CJK KR"/>
                <a:ea typeface="Noto Sans CJK KR"/>
                <a:cs typeface="Noto Sans CJK KR"/>
              </a:rPr>
              <a:t>원래 주소</a:t>
            </a:r>
          </a:p>
        </p:txBody>
      </p:sp>
      <p:sp>
        <p:nvSpPr>
          <p:cNvPr id="7" name="기본 주소 설명">
            <a:extLst xmlns:a="http://schemas.openxmlformats.org/drawingml/2006/main">
              <a:ext uri="{FF2B5EF4-FFF2-40B4-BE49-F238E27FC236}">
                <a16:creationId xmlns:a16="http://schemas.microsoft.com/office/drawing/2014/main" id="{ACD590F2-7E6F-4981-94F6-6577E446FDC2}"/>
              </a:ext>
            </a:extLst>
          </p:cNvPr>
          <p:cNvSpPr>
            <a:spLocks xmlns:a="http://schemas.openxmlformats.org/drawingml/2006/main" noGrp="1"/>
          </p:cNvSpPr>
          <p:nvPr/>
        </p:nvSpPr>
        <p:spPr>
          <a:xfrm xmlns:a="http://schemas.openxmlformats.org/drawingml/2006/main">
            <a:off x="7524750" y="3114675"/>
            <a:ext cx="39052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350" b="0">
                <a:solidFill>
                  <a:srgbClr val="567387"/>
                </a:solidFill>
                <a:latin typeface="Noto Sans CJK KR"/>
                <a:ea typeface="Noto Sans CJK KR"/>
                <a:cs typeface="Noto Sans CJK KR"/>
              </a:defRPr>
            </a:defPPr>
            <a:lvl1pPr algn="l">
              <a:defRPr sz="1350" b="0">
                <a:solidFill>
                  <a:srgbClr val="567387"/>
                </a:solidFill>
                <a:latin typeface="Noto Sans CJK KR"/>
                <a:ea typeface="Noto Sans CJK KR"/>
                <a:cs typeface="Noto Sans CJK KR"/>
              </a:defRPr>
            </a:lvl1pPr>
            <a:lvl2pPr algn="l">
              <a:defRPr sz="1350" b="0">
                <a:solidFill>
                  <a:srgbClr val="567387"/>
                </a:solidFill>
                <a:latin typeface="Noto Sans CJK KR"/>
                <a:ea typeface="Noto Sans CJK KR"/>
                <a:cs typeface="Noto Sans CJK KR"/>
              </a:defRPr>
            </a:lvl2pPr>
            <a:lvl3pPr algn="l">
              <a:defRPr sz="1350" b="0">
                <a:solidFill>
                  <a:srgbClr val="567387"/>
                </a:solidFill>
                <a:latin typeface="Noto Sans CJK KR"/>
                <a:ea typeface="Noto Sans CJK KR"/>
                <a:cs typeface="Noto Sans CJK KR"/>
              </a:defRPr>
            </a:lvl3pPr>
            <a:lvl4pPr algn="l">
              <a:defRPr sz="1350" b="0">
                <a:solidFill>
                  <a:srgbClr val="567387"/>
                </a:solidFill>
                <a:latin typeface="Noto Sans CJK KR"/>
                <a:ea typeface="Noto Sans CJK KR"/>
                <a:cs typeface="Noto Sans CJK KR"/>
              </a:defRPr>
            </a:lvl4pPr>
            <a:lvl5pPr algn="l">
              <a:defRPr sz="1350" b="0">
                <a:solidFill>
                  <a:srgbClr val="567387"/>
                </a:solidFill>
                <a:latin typeface="Noto Sans CJK KR"/>
                <a:ea typeface="Noto Sans CJK KR"/>
                <a:cs typeface="Noto Sans CJK KR"/>
              </a:defRPr>
            </a:lvl5pPr>
            <a:lvl6pPr algn="l">
              <a:defRPr sz="1350" b="0">
                <a:solidFill>
                  <a:srgbClr val="567387"/>
                </a:solidFill>
                <a:latin typeface="Noto Sans CJK KR"/>
                <a:ea typeface="Noto Sans CJK KR"/>
                <a:cs typeface="Noto Sans CJK KR"/>
              </a:defRPr>
            </a:lvl6pPr>
            <a:lvl7pPr algn="l">
              <a:defRPr sz="1350" b="0">
                <a:solidFill>
                  <a:srgbClr val="567387"/>
                </a:solidFill>
                <a:latin typeface="Noto Sans CJK KR"/>
                <a:ea typeface="Noto Sans CJK KR"/>
                <a:cs typeface="Noto Sans CJK KR"/>
              </a:defRPr>
            </a:lvl7pPr>
            <a:lvl8pPr algn="l">
              <a:defRPr sz="1350" b="0">
                <a:solidFill>
                  <a:srgbClr val="567387"/>
                </a:solidFill>
                <a:latin typeface="Noto Sans CJK KR"/>
                <a:ea typeface="Noto Sans CJK KR"/>
                <a:cs typeface="Noto Sans CJK KR"/>
              </a:defRPr>
            </a:lvl8pPr>
            <a:lvl9pPr algn="l">
              <a:defRPr sz="1350" b="0">
                <a:solidFill>
                  <a:srgbClr val="567387"/>
                </a:solidFill>
                <a:latin typeface="Noto Sans CJK KR"/>
                <a:ea typeface="Noto Sans CJK KR"/>
                <a:cs typeface="Noto Sans CJK KR"/>
              </a:defRPr>
            </a:lvl9pPr>
          </a:lstStyle>
          <a:p xmlns:a="http://schemas.openxmlformats.org/drawingml/2006/main">
            <a:pPr algn="l">
              <a:defRPr sz="1350" b="0">
                <a:solidFill>
                  <a:srgbClr val="567387"/>
                </a:solidFill>
                <a:latin typeface="Noto Sans CJK KR"/>
                <a:ea typeface="Noto Sans CJK KR"/>
                <a:cs typeface="Noto Sans CJK KR"/>
              </a:defRPr>
            </a:pPr>
            <a:r>
              <a:rPr sz="1350" b="0">
                <a:solidFill>
                  <a:srgbClr val="567387"/>
                </a:solidFill>
                <a:latin typeface="Noto Sans CJK KR"/>
                <a:ea typeface="Noto Sans CJK KR"/>
                <a:cs typeface="Noto Sans CJK KR"/>
              </a:rPr>
              <a:t>Cloudflare가 제공한 기본 주소</a:t>
            </a:r>
          </a:p>
        </p:txBody>
      </p:sp>
      <p:sp>
        <p:nvSpPr>
          <p:cNvPr id="8" name="주소 3">
            <a:extLst xmlns:a="http://schemas.openxmlformats.org/drawingml/2006/main">
              <a:ext uri="{FF2B5EF4-FFF2-40B4-BE49-F238E27FC236}">
                <a16:creationId xmlns:a16="http://schemas.microsoft.com/office/drawing/2014/main" id="{A15AFDF6-C6E4-46A1-9480-92F73304EE6B}"/>
              </a:ext>
            </a:extLst>
          </p:cNvPr>
          <p:cNvSpPr>
            <a:spLocks xmlns:a="http://schemas.openxmlformats.org/drawingml/2006/main" noGrp="1"/>
          </p:cNvSpPr>
          <p:nvPr/>
        </p:nvSpPr>
        <p:spPr>
          <a:xfrm xmlns:a="http://schemas.openxmlformats.org/drawingml/2006/main">
            <a:off x="742950" y="3524250"/>
            <a:ext cx="666750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700" b="1">
                <a:solidFill>
                  <a:srgbClr val="147E6D"/>
                </a:solidFill>
                <a:latin typeface="Noto Sans CJK KR"/>
                <a:ea typeface="Noto Sans CJK KR"/>
                <a:cs typeface="Noto Sans CJK KR"/>
              </a:defRPr>
            </a:defPPr>
            <a:lvl1pPr algn="l">
              <a:defRPr sz="2700" b="1">
                <a:solidFill>
                  <a:srgbClr val="147E6D"/>
                </a:solidFill>
                <a:latin typeface="Noto Sans CJK KR"/>
                <a:ea typeface="Noto Sans CJK KR"/>
                <a:cs typeface="Noto Sans CJK KR"/>
              </a:defRPr>
            </a:lvl1pPr>
            <a:lvl2pPr algn="l">
              <a:defRPr sz="2700" b="1">
                <a:solidFill>
                  <a:srgbClr val="147E6D"/>
                </a:solidFill>
                <a:latin typeface="Noto Sans CJK KR"/>
                <a:ea typeface="Noto Sans CJK KR"/>
                <a:cs typeface="Noto Sans CJK KR"/>
              </a:defRPr>
            </a:lvl2pPr>
            <a:lvl3pPr algn="l">
              <a:defRPr sz="2700" b="1">
                <a:solidFill>
                  <a:srgbClr val="147E6D"/>
                </a:solidFill>
                <a:latin typeface="Noto Sans CJK KR"/>
                <a:ea typeface="Noto Sans CJK KR"/>
                <a:cs typeface="Noto Sans CJK KR"/>
              </a:defRPr>
            </a:lvl3pPr>
            <a:lvl4pPr algn="l">
              <a:defRPr sz="2700" b="1">
                <a:solidFill>
                  <a:srgbClr val="147E6D"/>
                </a:solidFill>
                <a:latin typeface="Noto Sans CJK KR"/>
                <a:ea typeface="Noto Sans CJK KR"/>
                <a:cs typeface="Noto Sans CJK KR"/>
              </a:defRPr>
            </a:lvl4pPr>
            <a:lvl5pPr algn="l">
              <a:defRPr sz="2700" b="1">
                <a:solidFill>
                  <a:srgbClr val="147E6D"/>
                </a:solidFill>
                <a:latin typeface="Noto Sans CJK KR"/>
                <a:ea typeface="Noto Sans CJK KR"/>
                <a:cs typeface="Noto Sans CJK KR"/>
              </a:defRPr>
            </a:lvl5pPr>
            <a:lvl6pPr algn="l">
              <a:defRPr sz="2700" b="1">
                <a:solidFill>
                  <a:srgbClr val="147E6D"/>
                </a:solidFill>
                <a:latin typeface="Noto Sans CJK KR"/>
                <a:ea typeface="Noto Sans CJK KR"/>
                <a:cs typeface="Noto Sans CJK KR"/>
              </a:defRPr>
            </a:lvl6pPr>
            <a:lvl7pPr algn="l">
              <a:defRPr sz="2700" b="1">
                <a:solidFill>
                  <a:srgbClr val="147E6D"/>
                </a:solidFill>
                <a:latin typeface="Noto Sans CJK KR"/>
                <a:ea typeface="Noto Sans CJK KR"/>
                <a:cs typeface="Noto Sans CJK KR"/>
              </a:defRPr>
            </a:lvl7pPr>
            <a:lvl8pPr algn="l">
              <a:defRPr sz="2700" b="1">
                <a:solidFill>
                  <a:srgbClr val="147E6D"/>
                </a:solidFill>
                <a:latin typeface="Noto Sans CJK KR"/>
                <a:ea typeface="Noto Sans CJK KR"/>
                <a:cs typeface="Noto Sans CJK KR"/>
              </a:defRPr>
            </a:lvl8pPr>
            <a:lvl9pPr algn="l">
              <a:defRPr sz="2700" b="1">
                <a:solidFill>
                  <a:srgbClr val="147E6D"/>
                </a:solidFill>
                <a:latin typeface="Noto Sans CJK KR"/>
                <a:ea typeface="Noto Sans CJK KR"/>
                <a:cs typeface="Noto Sans CJK KR"/>
              </a:defRPr>
            </a:lvl9pPr>
          </a:lstStyle>
          <a:p xmlns:a="http://schemas.openxmlformats.org/drawingml/2006/main">
            <a:pPr algn="l">
              <a:defRPr sz="2700" b="1">
                <a:solidFill>
                  <a:srgbClr val="147E6D"/>
                </a:solidFill>
                <a:latin typeface="Noto Sans CJK KR"/>
                <a:ea typeface="Noto Sans CJK KR"/>
                <a:cs typeface="Noto Sans CJK KR"/>
              </a:defRPr>
            </a:pPr>
            <a:r>
              <a:rPr sz="2700" b="1">
                <a:solidFill>
                  <a:srgbClr val="147E6D"/>
                </a:solidFill>
                <a:latin typeface="Noto Sans CJK KR"/>
                <a:ea typeface="Noto Sans CJK KR"/>
                <a:cs typeface="Noto Sans CJK KR"/>
              </a:rPr>
              <a:t>te.chemion.kr</a:t>
            </a:r>
          </a:p>
        </p:txBody>
      </p:sp>
      <p:sp>
        <p:nvSpPr>
          <p:cNvPr id="9" name="주소 설명 3">
            <a:extLst xmlns:a="http://schemas.openxmlformats.org/drawingml/2006/main">
              <a:ext uri="{FF2B5EF4-FFF2-40B4-BE49-F238E27FC236}">
                <a16:creationId xmlns:a16="http://schemas.microsoft.com/office/drawing/2014/main" id="{0C088269-7FA9-4592-A491-61EA4B930E14}"/>
              </a:ext>
            </a:extLst>
          </p:cNvPr>
          <p:cNvSpPr>
            <a:spLocks xmlns:a="http://schemas.openxmlformats.org/drawingml/2006/main" noGrp="1"/>
          </p:cNvSpPr>
          <p:nvPr/>
        </p:nvSpPr>
        <p:spPr>
          <a:xfrm xmlns:a="http://schemas.openxmlformats.org/drawingml/2006/main">
            <a:off x="7524750" y="3609975"/>
            <a:ext cx="3905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75" b="1">
                <a:solidFill>
                  <a:srgbClr val="1C304B"/>
                </a:solidFill>
                <a:latin typeface="Noto Sans CJK KR"/>
                <a:ea typeface="Noto Sans CJK KR"/>
                <a:cs typeface="Noto Sans CJK KR"/>
              </a:defRPr>
            </a:defPPr>
            <a:lvl1pPr algn="l">
              <a:defRPr sz="1875" b="1">
                <a:solidFill>
                  <a:srgbClr val="1C304B"/>
                </a:solidFill>
                <a:latin typeface="Noto Sans CJK KR"/>
                <a:ea typeface="Noto Sans CJK KR"/>
                <a:cs typeface="Noto Sans CJK KR"/>
              </a:defRPr>
            </a:lvl1pPr>
            <a:lvl2pPr algn="l">
              <a:defRPr sz="1875" b="1">
                <a:solidFill>
                  <a:srgbClr val="1C304B"/>
                </a:solidFill>
                <a:latin typeface="Noto Sans CJK KR"/>
                <a:ea typeface="Noto Sans CJK KR"/>
                <a:cs typeface="Noto Sans CJK KR"/>
              </a:defRPr>
            </a:lvl2pPr>
            <a:lvl3pPr algn="l">
              <a:defRPr sz="1875" b="1">
                <a:solidFill>
                  <a:srgbClr val="1C304B"/>
                </a:solidFill>
                <a:latin typeface="Noto Sans CJK KR"/>
                <a:ea typeface="Noto Sans CJK KR"/>
                <a:cs typeface="Noto Sans CJK KR"/>
              </a:defRPr>
            </a:lvl3pPr>
            <a:lvl4pPr algn="l">
              <a:defRPr sz="1875" b="1">
                <a:solidFill>
                  <a:srgbClr val="1C304B"/>
                </a:solidFill>
                <a:latin typeface="Noto Sans CJK KR"/>
                <a:ea typeface="Noto Sans CJK KR"/>
                <a:cs typeface="Noto Sans CJK KR"/>
              </a:defRPr>
            </a:lvl4pPr>
            <a:lvl5pPr algn="l">
              <a:defRPr sz="1875" b="1">
                <a:solidFill>
                  <a:srgbClr val="1C304B"/>
                </a:solidFill>
                <a:latin typeface="Noto Sans CJK KR"/>
                <a:ea typeface="Noto Sans CJK KR"/>
                <a:cs typeface="Noto Sans CJK KR"/>
              </a:defRPr>
            </a:lvl5pPr>
            <a:lvl6pPr algn="l">
              <a:defRPr sz="1875" b="1">
                <a:solidFill>
                  <a:srgbClr val="1C304B"/>
                </a:solidFill>
                <a:latin typeface="Noto Sans CJK KR"/>
                <a:ea typeface="Noto Sans CJK KR"/>
                <a:cs typeface="Noto Sans CJK KR"/>
              </a:defRPr>
            </a:lvl6pPr>
            <a:lvl7pPr algn="l">
              <a:defRPr sz="1875" b="1">
                <a:solidFill>
                  <a:srgbClr val="1C304B"/>
                </a:solidFill>
                <a:latin typeface="Noto Sans CJK KR"/>
                <a:ea typeface="Noto Sans CJK KR"/>
                <a:cs typeface="Noto Sans CJK KR"/>
              </a:defRPr>
            </a:lvl7pPr>
            <a:lvl8pPr algn="l">
              <a:defRPr sz="1875" b="1">
                <a:solidFill>
                  <a:srgbClr val="1C304B"/>
                </a:solidFill>
                <a:latin typeface="Noto Sans CJK KR"/>
                <a:ea typeface="Noto Sans CJK KR"/>
                <a:cs typeface="Noto Sans CJK KR"/>
              </a:defRPr>
            </a:lvl8pPr>
            <a:lvl9pPr algn="l">
              <a:defRPr sz="1875" b="1">
                <a:solidFill>
                  <a:srgbClr val="1C304B"/>
                </a:solidFill>
                <a:latin typeface="Noto Sans CJK KR"/>
                <a:ea typeface="Noto Sans CJK KR"/>
                <a:cs typeface="Noto Sans CJK KR"/>
              </a:defRPr>
            </a:lvl9pPr>
          </a:lstStyle>
          <a:p xmlns:a="http://schemas.openxmlformats.org/drawingml/2006/main">
            <a:pPr algn="l">
              <a:defRPr sz="1875" b="1">
                <a:solidFill>
                  <a:srgbClr val="1C304B"/>
                </a:solidFill>
                <a:latin typeface="Noto Sans CJK KR"/>
                <a:ea typeface="Noto Sans CJK KR"/>
                <a:cs typeface="Noto Sans CJK KR"/>
              </a:defRPr>
            </a:pPr>
            <a:r>
              <a:rPr sz="1875" b="1">
                <a:solidFill>
                  <a:srgbClr val="1C304B"/>
                </a:solidFill>
                <a:latin typeface="Noto Sans CJK KR"/>
                <a:ea typeface="Noto Sans CJK KR"/>
                <a:cs typeface="Noto Sans CJK KR"/>
              </a:rPr>
              <a:t>하위 도메인(ai수업용)</a:t>
            </a:r>
          </a:p>
        </p:txBody>
      </p:sp>
      <p:sp>
        <p:nvSpPr>
          <p:cNvPr id="10" name="복습 용어 1">
            <a:extLst xmlns:a="http://schemas.openxmlformats.org/drawingml/2006/main">
              <a:ext uri="{FF2B5EF4-FFF2-40B4-BE49-F238E27FC236}">
                <a16:creationId xmlns:a16="http://schemas.microsoft.com/office/drawing/2014/main" id="{59569DFC-7635-4989-AE85-9883F0127E23}"/>
              </a:ext>
            </a:extLst>
          </p:cNvPr>
          <p:cNvSpPr>
            <a:spLocks xmlns:a="http://schemas.openxmlformats.org/drawingml/2006/main" noGrp="1"/>
          </p:cNvSpPr>
          <p:nvPr/>
        </p:nvSpPr>
        <p:spPr>
          <a:xfrm xmlns:a="http://schemas.openxmlformats.org/drawingml/2006/main">
            <a:off x="742950" y="4429125"/>
            <a:ext cx="19050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서버 Server</a:t>
            </a:r>
          </a:p>
        </p:txBody>
      </p:sp>
      <p:sp>
        <p:nvSpPr>
          <p:cNvPr id="11" name="복습 뜻 1">
            <a:extLst xmlns:a="http://schemas.openxmlformats.org/drawingml/2006/main">
              <a:ext uri="{FF2B5EF4-FFF2-40B4-BE49-F238E27FC236}">
                <a16:creationId xmlns:a16="http://schemas.microsoft.com/office/drawing/2014/main" id="{E5EC63C4-1F9F-413C-8DFE-653524604582}"/>
              </a:ext>
            </a:extLst>
          </p:cNvPr>
          <p:cNvSpPr>
            <a:spLocks xmlns:a="http://schemas.openxmlformats.org/drawingml/2006/main" noGrp="1"/>
          </p:cNvSpPr>
          <p:nvPr/>
        </p:nvSpPr>
        <p:spPr>
          <a:xfrm xmlns:a="http://schemas.openxmlformats.org/drawingml/2006/main">
            <a:off x="2714625" y="4429125"/>
            <a:ext cx="87249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0">
                <a:solidFill>
                  <a:srgbClr val="1C304B"/>
                </a:solidFill>
                <a:latin typeface="Noto Sans CJK KR"/>
                <a:ea typeface="Noto Sans CJK KR"/>
                <a:cs typeface="Noto Sans CJK KR"/>
              </a:defRPr>
            </a:defPPr>
            <a:lvl1pPr algn="l">
              <a:defRPr sz="1650" b="0">
                <a:solidFill>
                  <a:srgbClr val="1C304B"/>
                </a:solidFill>
                <a:latin typeface="Noto Sans CJK KR"/>
                <a:ea typeface="Noto Sans CJK KR"/>
                <a:cs typeface="Noto Sans CJK KR"/>
              </a:defRPr>
            </a:lvl1pPr>
            <a:lvl2pPr algn="l">
              <a:defRPr sz="1650" b="0">
                <a:solidFill>
                  <a:srgbClr val="1C304B"/>
                </a:solidFill>
                <a:latin typeface="Noto Sans CJK KR"/>
                <a:ea typeface="Noto Sans CJK KR"/>
                <a:cs typeface="Noto Sans CJK KR"/>
              </a:defRPr>
            </a:lvl2pPr>
            <a:lvl3pPr algn="l">
              <a:defRPr sz="1650" b="0">
                <a:solidFill>
                  <a:srgbClr val="1C304B"/>
                </a:solidFill>
                <a:latin typeface="Noto Sans CJK KR"/>
                <a:ea typeface="Noto Sans CJK KR"/>
                <a:cs typeface="Noto Sans CJK KR"/>
              </a:defRPr>
            </a:lvl3pPr>
            <a:lvl4pPr algn="l">
              <a:defRPr sz="1650" b="0">
                <a:solidFill>
                  <a:srgbClr val="1C304B"/>
                </a:solidFill>
                <a:latin typeface="Noto Sans CJK KR"/>
                <a:ea typeface="Noto Sans CJK KR"/>
                <a:cs typeface="Noto Sans CJK KR"/>
              </a:defRPr>
            </a:lvl4pPr>
            <a:lvl5pPr algn="l">
              <a:defRPr sz="1650" b="0">
                <a:solidFill>
                  <a:srgbClr val="1C304B"/>
                </a:solidFill>
                <a:latin typeface="Noto Sans CJK KR"/>
                <a:ea typeface="Noto Sans CJK KR"/>
                <a:cs typeface="Noto Sans CJK KR"/>
              </a:defRPr>
            </a:lvl5pPr>
            <a:lvl6pPr algn="l">
              <a:defRPr sz="1650" b="0">
                <a:solidFill>
                  <a:srgbClr val="1C304B"/>
                </a:solidFill>
                <a:latin typeface="Noto Sans CJK KR"/>
                <a:ea typeface="Noto Sans CJK KR"/>
                <a:cs typeface="Noto Sans CJK KR"/>
              </a:defRPr>
            </a:lvl6pPr>
            <a:lvl7pPr algn="l">
              <a:defRPr sz="1650" b="0">
                <a:solidFill>
                  <a:srgbClr val="1C304B"/>
                </a:solidFill>
                <a:latin typeface="Noto Sans CJK KR"/>
                <a:ea typeface="Noto Sans CJK KR"/>
                <a:cs typeface="Noto Sans CJK KR"/>
              </a:defRPr>
            </a:lvl7pPr>
            <a:lvl8pPr algn="l">
              <a:defRPr sz="1650" b="0">
                <a:solidFill>
                  <a:srgbClr val="1C304B"/>
                </a:solidFill>
                <a:latin typeface="Noto Sans CJK KR"/>
                <a:ea typeface="Noto Sans CJK KR"/>
                <a:cs typeface="Noto Sans CJK KR"/>
              </a:defRPr>
            </a:lvl8pPr>
            <a:lvl9pPr algn="l">
              <a:defRPr sz="1650" b="0">
                <a:solidFill>
                  <a:srgbClr val="1C304B"/>
                </a:solidFill>
                <a:latin typeface="Noto Sans CJK KR"/>
                <a:ea typeface="Noto Sans CJK KR"/>
                <a:cs typeface="Noto Sans CJK KR"/>
              </a:defRPr>
            </a:lvl9pPr>
          </a:lstStyle>
          <a:p xmlns:a="http://schemas.openxmlformats.org/drawingml/2006/main">
            <a:pPr algn="l">
              <a:defRPr sz="1650" b="0">
                <a:solidFill>
                  <a:srgbClr val="1C304B"/>
                </a:solidFill>
                <a:latin typeface="Noto Sans CJK KR"/>
                <a:ea typeface="Noto Sans CJK KR"/>
                <a:cs typeface="Noto Sans CJK KR"/>
              </a:defRPr>
            </a:pPr>
            <a:r>
              <a:rPr sz="1650" b="0">
                <a:solidFill>
                  <a:srgbClr val="1C304B"/>
                </a:solidFill>
                <a:latin typeface="Noto Sans CJK KR"/>
                <a:ea typeface="Noto Sans CJK KR"/>
                <a:cs typeface="Noto Sans CJK KR"/>
              </a:rPr>
              <a:t>요청한 페이지·데이터를 보내 주는 컴퓨터·프로그램</a:t>
            </a:r>
          </a:p>
        </p:txBody>
      </p:sp>
      <p:sp>
        <p:nvSpPr>
          <p:cNvPr id="12" name="복습 용어 2">
            <a:extLst xmlns:a="http://schemas.openxmlformats.org/drawingml/2006/main">
              <a:ext uri="{FF2B5EF4-FFF2-40B4-BE49-F238E27FC236}">
                <a16:creationId xmlns:a16="http://schemas.microsoft.com/office/drawing/2014/main" id="{5234FB97-A4FF-4A4A-9E2C-3418E55DB0D8}"/>
              </a:ext>
            </a:extLst>
          </p:cNvPr>
          <p:cNvSpPr>
            <a:spLocks xmlns:a="http://schemas.openxmlformats.org/drawingml/2006/main" noGrp="1"/>
          </p:cNvSpPr>
          <p:nvPr/>
        </p:nvSpPr>
        <p:spPr>
          <a:xfrm xmlns:a="http://schemas.openxmlformats.org/drawingml/2006/main">
            <a:off x="742950" y="4791075"/>
            <a:ext cx="19050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호스팅 Hosting</a:t>
            </a:r>
          </a:p>
        </p:txBody>
      </p:sp>
      <p:sp>
        <p:nvSpPr>
          <p:cNvPr id="13" name="복습 뜻 2">
            <a:extLst xmlns:a="http://schemas.openxmlformats.org/drawingml/2006/main">
              <a:ext uri="{FF2B5EF4-FFF2-40B4-BE49-F238E27FC236}">
                <a16:creationId xmlns:a16="http://schemas.microsoft.com/office/drawing/2014/main" id="{0EAA005B-7227-433E-9B20-58BC03CB9241}"/>
              </a:ext>
            </a:extLst>
          </p:cNvPr>
          <p:cNvSpPr>
            <a:spLocks xmlns:a="http://schemas.openxmlformats.org/drawingml/2006/main" noGrp="1"/>
          </p:cNvSpPr>
          <p:nvPr/>
        </p:nvSpPr>
        <p:spPr>
          <a:xfrm xmlns:a="http://schemas.openxmlformats.org/drawingml/2006/main">
            <a:off x="2714625" y="4791075"/>
            <a:ext cx="87249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0">
                <a:solidFill>
                  <a:srgbClr val="1C304B"/>
                </a:solidFill>
                <a:latin typeface="Noto Sans CJK KR"/>
                <a:ea typeface="Noto Sans CJK KR"/>
                <a:cs typeface="Noto Sans CJK KR"/>
              </a:defRPr>
            </a:defPPr>
            <a:lvl1pPr algn="l">
              <a:defRPr sz="1650" b="0">
                <a:solidFill>
                  <a:srgbClr val="1C304B"/>
                </a:solidFill>
                <a:latin typeface="Noto Sans CJK KR"/>
                <a:ea typeface="Noto Sans CJK KR"/>
                <a:cs typeface="Noto Sans CJK KR"/>
              </a:defRPr>
            </a:lvl1pPr>
            <a:lvl2pPr algn="l">
              <a:defRPr sz="1650" b="0">
                <a:solidFill>
                  <a:srgbClr val="1C304B"/>
                </a:solidFill>
                <a:latin typeface="Noto Sans CJK KR"/>
                <a:ea typeface="Noto Sans CJK KR"/>
                <a:cs typeface="Noto Sans CJK KR"/>
              </a:defRPr>
            </a:lvl2pPr>
            <a:lvl3pPr algn="l">
              <a:defRPr sz="1650" b="0">
                <a:solidFill>
                  <a:srgbClr val="1C304B"/>
                </a:solidFill>
                <a:latin typeface="Noto Sans CJK KR"/>
                <a:ea typeface="Noto Sans CJK KR"/>
                <a:cs typeface="Noto Sans CJK KR"/>
              </a:defRPr>
            </a:lvl3pPr>
            <a:lvl4pPr algn="l">
              <a:defRPr sz="1650" b="0">
                <a:solidFill>
                  <a:srgbClr val="1C304B"/>
                </a:solidFill>
                <a:latin typeface="Noto Sans CJK KR"/>
                <a:ea typeface="Noto Sans CJK KR"/>
                <a:cs typeface="Noto Sans CJK KR"/>
              </a:defRPr>
            </a:lvl4pPr>
            <a:lvl5pPr algn="l">
              <a:defRPr sz="1650" b="0">
                <a:solidFill>
                  <a:srgbClr val="1C304B"/>
                </a:solidFill>
                <a:latin typeface="Noto Sans CJK KR"/>
                <a:ea typeface="Noto Sans CJK KR"/>
                <a:cs typeface="Noto Sans CJK KR"/>
              </a:defRPr>
            </a:lvl5pPr>
            <a:lvl6pPr algn="l">
              <a:defRPr sz="1650" b="0">
                <a:solidFill>
                  <a:srgbClr val="1C304B"/>
                </a:solidFill>
                <a:latin typeface="Noto Sans CJK KR"/>
                <a:ea typeface="Noto Sans CJK KR"/>
                <a:cs typeface="Noto Sans CJK KR"/>
              </a:defRPr>
            </a:lvl6pPr>
            <a:lvl7pPr algn="l">
              <a:defRPr sz="1650" b="0">
                <a:solidFill>
                  <a:srgbClr val="1C304B"/>
                </a:solidFill>
                <a:latin typeface="Noto Sans CJK KR"/>
                <a:ea typeface="Noto Sans CJK KR"/>
                <a:cs typeface="Noto Sans CJK KR"/>
              </a:defRPr>
            </a:lvl7pPr>
            <a:lvl8pPr algn="l">
              <a:defRPr sz="1650" b="0">
                <a:solidFill>
                  <a:srgbClr val="1C304B"/>
                </a:solidFill>
                <a:latin typeface="Noto Sans CJK KR"/>
                <a:ea typeface="Noto Sans CJK KR"/>
                <a:cs typeface="Noto Sans CJK KR"/>
              </a:defRPr>
            </a:lvl8pPr>
            <a:lvl9pPr algn="l">
              <a:defRPr sz="1650" b="0">
                <a:solidFill>
                  <a:srgbClr val="1C304B"/>
                </a:solidFill>
                <a:latin typeface="Noto Sans CJK KR"/>
                <a:ea typeface="Noto Sans CJK KR"/>
                <a:cs typeface="Noto Sans CJK KR"/>
              </a:defRPr>
            </a:lvl9pPr>
          </a:lstStyle>
          <a:p xmlns:a="http://schemas.openxmlformats.org/drawingml/2006/main">
            <a:pPr algn="l">
              <a:defRPr sz="1650" b="0">
                <a:solidFill>
                  <a:srgbClr val="1C304B"/>
                </a:solidFill>
                <a:latin typeface="Noto Sans CJK KR"/>
                <a:ea typeface="Noto Sans CJK KR"/>
                <a:cs typeface="Noto Sans CJK KR"/>
              </a:defRPr>
            </a:pPr>
            <a:r>
              <a:rPr sz="1650" b="0">
                <a:solidFill>
                  <a:srgbClr val="1C304B"/>
                </a:solidFill>
                <a:latin typeface="Noto Sans CJK KR"/>
                <a:ea typeface="Noto Sans CJK KR"/>
                <a:cs typeface="Noto Sans CJK KR"/>
              </a:rPr>
              <a:t>파일이나 앱을 인터넷에서 제공하는 서비스</a:t>
            </a:r>
          </a:p>
        </p:txBody>
      </p:sp>
      <p:sp>
        <p:nvSpPr>
          <p:cNvPr id="14" name="복습 용어 3">
            <a:extLst xmlns:a="http://schemas.openxmlformats.org/drawingml/2006/main">
              <a:ext uri="{FF2B5EF4-FFF2-40B4-BE49-F238E27FC236}">
                <a16:creationId xmlns:a16="http://schemas.microsoft.com/office/drawing/2014/main" id="{A7E5CE67-1476-44F9-A0BD-B0F96A380739}"/>
              </a:ext>
            </a:extLst>
          </p:cNvPr>
          <p:cNvSpPr>
            <a:spLocks xmlns:a="http://schemas.openxmlformats.org/drawingml/2006/main" noGrp="1"/>
          </p:cNvSpPr>
          <p:nvPr/>
        </p:nvSpPr>
        <p:spPr>
          <a:xfrm xmlns:a="http://schemas.openxmlformats.org/drawingml/2006/main">
            <a:off x="742950" y="5153025"/>
            <a:ext cx="19050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도메인 Domain</a:t>
            </a:r>
          </a:p>
        </p:txBody>
      </p:sp>
      <p:sp>
        <p:nvSpPr>
          <p:cNvPr id="15" name="복습 뜻 3">
            <a:extLst xmlns:a="http://schemas.openxmlformats.org/drawingml/2006/main">
              <a:ext uri="{FF2B5EF4-FFF2-40B4-BE49-F238E27FC236}">
                <a16:creationId xmlns:a16="http://schemas.microsoft.com/office/drawing/2014/main" id="{5FBB56DB-D815-4280-88CE-32DF281463E5}"/>
              </a:ext>
            </a:extLst>
          </p:cNvPr>
          <p:cNvSpPr>
            <a:spLocks xmlns:a="http://schemas.openxmlformats.org/drawingml/2006/main" noGrp="1"/>
          </p:cNvSpPr>
          <p:nvPr/>
        </p:nvSpPr>
        <p:spPr>
          <a:xfrm xmlns:a="http://schemas.openxmlformats.org/drawingml/2006/main">
            <a:off x="2714625" y="5153025"/>
            <a:ext cx="87249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0">
                <a:solidFill>
                  <a:srgbClr val="1C304B"/>
                </a:solidFill>
                <a:latin typeface="Noto Sans CJK KR"/>
                <a:ea typeface="Noto Sans CJK KR"/>
                <a:cs typeface="Noto Sans CJK KR"/>
              </a:defRPr>
            </a:defPPr>
            <a:lvl1pPr algn="l">
              <a:defRPr sz="1650" b="0">
                <a:solidFill>
                  <a:srgbClr val="1C304B"/>
                </a:solidFill>
                <a:latin typeface="Noto Sans CJK KR"/>
                <a:ea typeface="Noto Sans CJK KR"/>
                <a:cs typeface="Noto Sans CJK KR"/>
              </a:defRPr>
            </a:lvl1pPr>
            <a:lvl2pPr algn="l">
              <a:defRPr sz="1650" b="0">
                <a:solidFill>
                  <a:srgbClr val="1C304B"/>
                </a:solidFill>
                <a:latin typeface="Noto Sans CJK KR"/>
                <a:ea typeface="Noto Sans CJK KR"/>
                <a:cs typeface="Noto Sans CJK KR"/>
              </a:defRPr>
            </a:lvl2pPr>
            <a:lvl3pPr algn="l">
              <a:defRPr sz="1650" b="0">
                <a:solidFill>
                  <a:srgbClr val="1C304B"/>
                </a:solidFill>
                <a:latin typeface="Noto Sans CJK KR"/>
                <a:ea typeface="Noto Sans CJK KR"/>
                <a:cs typeface="Noto Sans CJK KR"/>
              </a:defRPr>
            </a:lvl3pPr>
            <a:lvl4pPr algn="l">
              <a:defRPr sz="1650" b="0">
                <a:solidFill>
                  <a:srgbClr val="1C304B"/>
                </a:solidFill>
                <a:latin typeface="Noto Sans CJK KR"/>
                <a:ea typeface="Noto Sans CJK KR"/>
                <a:cs typeface="Noto Sans CJK KR"/>
              </a:defRPr>
            </a:lvl4pPr>
            <a:lvl5pPr algn="l">
              <a:defRPr sz="1650" b="0">
                <a:solidFill>
                  <a:srgbClr val="1C304B"/>
                </a:solidFill>
                <a:latin typeface="Noto Sans CJK KR"/>
                <a:ea typeface="Noto Sans CJK KR"/>
                <a:cs typeface="Noto Sans CJK KR"/>
              </a:defRPr>
            </a:lvl5pPr>
            <a:lvl6pPr algn="l">
              <a:defRPr sz="1650" b="0">
                <a:solidFill>
                  <a:srgbClr val="1C304B"/>
                </a:solidFill>
                <a:latin typeface="Noto Sans CJK KR"/>
                <a:ea typeface="Noto Sans CJK KR"/>
                <a:cs typeface="Noto Sans CJK KR"/>
              </a:defRPr>
            </a:lvl6pPr>
            <a:lvl7pPr algn="l">
              <a:defRPr sz="1650" b="0">
                <a:solidFill>
                  <a:srgbClr val="1C304B"/>
                </a:solidFill>
                <a:latin typeface="Noto Sans CJK KR"/>
                <a:ea typeface="Noto Sans CJK KR"/>
                <a:cs typeface="Noto Sans CJK KR"/>
              </a:defRPr>
            </a:lvl7pPr>
            <a:lvl8pPr algn="l">
              <a:defRPr sz="1650" b="0">
                <a:solidFill>
                  <a:srgbClr val="1C304B"/>
                </a:solidFill>
                <a:latin typeface="Noto Sans CJK KR"/>
                <a:ea typeface="Noto Sans CJK KR"/>
                <a:cs typeface="Noto Sans CJK KR"/>
              </a:defRPr>
            </a:lvl8pPr>
            <a:lvl9pPr algn="l">
              <a:defRPr sz="1650" b="0">
                <a:solidFill>
                  <a:srgbClr val="1C304B"/>
                </a:solidFill>
                <a:latin typeface="Noto Sans CJK KR"/>
                <a:ea typeface="Noto Sans CJK KR"/>
                <a:cs typeface="Noto Sans CJK KR"/>
              </a:defRPr>
            </a:lvl9pPr>
          </a:lstStyle>
          <a:p xmlns:a="http://schemas.openxmlformats.org/drawingml/2006/main">
            <a:pPr algn="l">
              <a:defRPr sz="1650" b="0">
                <a:solidFill>
                  <a:srgbClr val="1C304B"/>
                </a:solidFill>
                <a:latin typeface="Noto Sans CJK KR"/>
                <a:ea typeface="Noto Sans CJK KR"/>
                <a:cs typeface="Noto Sans CJK KR"/>
              </a:defRPr>
            </a:pPr>
            <a:r>
              <a:rPr sz="1650" b="0">
                <a:solidFill>
                  <a:srgbClr val="1C304B"/>
                </a:solidFill>
                <a:latin typeface="Noto Sans CJK KR"/>
                <a:ea typeface="Noto Sans CJK KR"/>
                <a:cs typeface="Noto Sans CJK KR"/>
              </a:rPr>
              <a:t>홈페이지 주소에 사용하는 이름</a:t>
            </a:r>
          </a:p>
        </p:txBody>
      </p:sp>
      <p:sp>
        <p:nvSpPr>
          <p:cNvPr id="16" name="복습 용어 4">
            <a:extLst xmlns:a="http://schemas.openxmlformats.org/drawingml/2006/main">
              <a:ext uri="{FF2B5EF4-FFF2-40B4-BE49-F238E27FC236}">
                <a16:creationId xmlns:a16="http://schemas.microsoft.com/office/drawing/2014/main" id="{02CB5B42-52F8-4613-A632-5B884F01D653}"/>
              </a:ext>
            </a:extLst>
          </p:cNvPr>
          <p:cNvSpPr>
            <a:spLocks xmlns:a="http://schemas.openxmlformats.org/drawingml/2006/main" noGrp="1"/>
          </p:cNvSpPr>
          <p:nvPr/>
        </p:nvSpPr>
        <p:spPr>
          <a:xfrm xmlns:a="http://schemas.openxmlformats.org/drawingml/2006/main">
            <a:off x="742950" y="5514975"/>
            <a:ext cx="19050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URL</a:t>
            </a:r>
          </a:p>
        </p:txBody>
      </p:sp>
      <p:sp>
        <p:nvSpPr>
          <p:cNvPr id="17" name="복습 뜻 4">
            <a:extLst xmlns:a="http://schemas.openxmlformats.org/drawingml/2006/main">
              <a:ext uri="{FF2B5EF4-FFF2-40B4-BE49-F238E27FC236}">
                <a16:creationId xmlns:a16="http://schemas.microsoft.com/office/drawing/2014/main" id="{E4889193-C9BD-48C2-9254-D2B8FAFB13EF}"/>
              </a:ext>
            </a:extLst>
          </p:cNvPr>
          <p:cNvSpPr>
            <a:spLocks xmlns:a="http://schemas.openxmlformats.org/drawingml/2006/main" noGrp="1"/>
          </p:cNvSpPr>
          <p:nvPr/>
        </p:nvSpPr>
        <p:spPr>
          <a:xfrm xmlns:a="http://schemas.openxmlformats.org/drawingml/2006/main">
            <a:off x="2714625" y="5514975"/>
            <a:ext cx="87249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650" b="0">
                <a:solidFill>
                  <a:srgbClr val="1C304B"/>
                </a:solidFill>
                <a:latin typeface="Noto Sans CJK KR"/>
                <a:ea typeface="Noto Sans CJK KR"/>
                <a:cs typeface="Noto Sans CJK KR"/>
              </a:defRPr>
            </a:defPPr>
            <a:lvl1pPr algn="l">
              <a:defRPr sz="1650" b="0">
                <a:solidFill>
                  <a:srgbClr val="1C304B"/>
                </a:solidFill>
                <a:latin typeface="Noto Sans CJK KR"/>
                <a:ea typeface="Noto Sans CJK KR"/>
                <a:cs typeface="Noto Sans CJK KR"/>
              </a:defRPr>
            </a:lvl1pPr>
            <a:lvl2pPr algn="l">
              <a:defRPr sz="1650" b="0">
                <a:solidFill>
                  <a:srgbClr val="1C304B"/>
                </a:solidFill>
                <a:latin typeface="Noto Sans CJK KR"/>
                <a:ea typeface="Noto Sans CJK KR"/>
                <a:cs typeface="Noto Sans CJK KR"/>
              </a:defRPr>
            </a:lvl2pPr>
            <a:lvl3pPr algn="l">
              <a:defRPr sz="1650" b="0">
                <a:solidFill>
                  <a:srgbClr val="1C304B"/>
                </a:solidFill>
                <a:latin typeface="Noto Sans CJK KR"/>
                <a:ea typeface="Noto Sans CJK KR"/>
                <a:cs typeface="Noto Sans CJK KR"/>
              </a:defRPr>
            </a:lvl3pPr>
            <a:lvl4pPr algn="l">
              <a:defRPr sz="1650" b="0">
                <a:solidFill>
                  <a:srgbClr val="1C304B"/>
                </a:solidFill>
                <a:latin typeface="Noto Sans CJK KR"/>
                <a:ea typeface="Noto Sans CJK KR"/>
                <a:cs typeface="Noto Sans CJK KR"/>
              </a:defRPr>
            </a:lvl4pPr>
            <a:lvl5pPr algn="l">
              <a:defRPr sz="1650" b="0">
                <a:solidFill>
                  <a:srgbClr val="1C304B"/>
                </a:solidFill>
                <a:latin typeface="Noto Sans CJK KR"/>
                <a:ea typeface="Noto Sans CJK KR"/>
                <a:cs typeface="Noto Sans CJK KR"/>
              </a:defRPr>
            </a:lvl5pPr>
            <a:lvl6pPr algn="l">
              <a:defRPr sz="1650" b="0">
                <a:solidFill>
                  <a:srgbClr val="1C304B"/>
                </a:solidFill>
                <a:latin typeface="Noto Sans CJK KR"/>
                <a:ea typeface="Noto Sans CJK KR"/>
                <a:cs typeface="Noto Sans CJK KR"/>
              </a:defRPr>
            </a:lvl6pPr>
            <a:lvl7pPr algn="l">
              <a:defRPr sz="1650" b="0">
                <a:solidFill>
                  <a:srgbClr val="1C304B"/>
                </a:solidFill>
                <a:latin typeface="Noto Sans CJK KR"/>
                <a:ea typeface="Noto Sans CJK KR"/>
                <a:cs typeface="Noto Sans CJK KR"/>
              </a:defRPr>
            </a:lvl7pPr>
            <a:lvl8pPr algn="l">
              <a:defRPr sz="1650" b="0">
                <a:solidFill>
                  <a:srgbClr val="1C304B"/>
                </a:solidFill>
                <a:latin typeface="Noto Sans CJK KR"/>
                <a:ea typeface="Noto Sans CJK KR"/>
                <a:cs typeface="Noto Sans CJK KR"/>
              </a:defRPr>
            </a:lvl8pPr>
            <a:lvl9pPr algn="l">
              <a:defRPr sz="1650" b="0">
                <a:solidFill>
                  <a:srgbClr val="1C304B"/>
                </a:solidFill>
                <a:latin typeface="Noto Sans CJK KR"/>
                <a:ea typeface="Noto Sans CJK KR"/>
                <a:cs typeface="Noto Sans CJK KR"/>
              </a:defRPr>
            </a:lvl9pPr>
          </a:lstStyle>
          <a:p xmlns:a="http://schemas.openxmlformats.org/drawingml/2006/main">
            <a:pPr algn="l">
              <a:defRPr sz="1650" b="0">
                <a:solidFill>
                  <a:srgbClr val="1C304B"/>
                </a:solidFill>
                <a:latin typeface="Noto Sans CJK KR"/>
                <a:ea typeface="Noto Sans CJK KR"/>
                <a:cs typeface="Noto Sans CJK KR"/>
              </a:defRPr>
            </a:pPr>
            <a:r>
              <a:rPr sz="1650" b="0">
                <a:solidFill>
                  <a:srgbClr val="1C304B"/>
                </a:solidFill>
                <a:latin typeface="Noto Sans CJK KR"/>
                <a:ea typeface="Noto Sans CJK KR"/>
                <a:cs typeface="Noto Sans CJK KR"/>
              </a:rPr>
              <a:t>접속 방식·도메인·경로 등을 포함한 위치 주소</a:t>
            </a:r>
          </a:p>
        </p:txBody>
      </p:sp>
      <p:sp>
        <p:nvSpPr>
          <p:cNvPr id="18" name="URL 실제 예시">
            <a:extLst xmlns:a="http://schemas.openxmlformats.org/drawingml/2006/main">
              <a:ext uri="{FF2B5EF4-FFF2-40B4-BE49-F238E27FC236}">
                <a16:creationId xmlns:a16="http://schemas.microsoft.com/office/drawing/2014/main" id="{D2ACEDE2-452B-4F23-ADA4-F2EB1A67761F}"/>
              </a:ext>
            </a:extLst>
          </p:cNvPr>
          <p:cNvSpPr>
            <a:spLocks xmlns:a="http://schemas.openxmlformats.org/drawingml/2006/main" noGrp="1"/>
          </p:cNvSpPr>
          <p:nvPr/>
        </p:nvSpPr>
        <p:spPr>
          <a:xfrm xmlns:a="http://schemas.openxmlformats.org/drawingml/2006/main">
            <a:off x="742950" y="5905500"/>
            <a:ext cx="10763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0">
                <a:solidFill>
                  <a:srgbClr val="567387"/>
                </a:solidFill>
                <a:latin typeface="Noto Sans CJK KR"/>
                <a:ea typeface="Noto Sans CJK KR"/>
                <a:cs typeface="Noto Sans CJK KR"/>
              </a:defRPr>
            </a:defPPr>
            <a:lvl1pPr algn="l">
              <a:defRPr sz="1500" b="0">
                <a:solidFill>
                  <a:srgbClr val="567387"/>
                </a:solidFill>
                <a:latin typeface="Noto Sans CJK KR"/>
                <a:ea typeface="Noto Sans CJK KR"/>
                <a:cs typeface="Noto Sans CJK KR"/>
              </a:defRPr>
            </a:lvl1pPr>
            <a:lvl2pPr algn="l">
              <a:defRPr sz="1500" b="0">
                <a:solidFill>
                  <a:srgbClr val="567387"/>
                </a:solidFill>
                <a:latin typeface="Noto Sans CJK KR"/>
                <a:ea typeface="Noto Sans CJK KR"/>
                <a:cs typeface="Noto Sans CJK KR"/>
              </a:defRPr>
            </a:lvl2pPr>
            <a:lvl3pPr algn="l">
              <a:defRPr sz="1500" b="0">
                <a:solidFill>
                  <a:srgbClr val="567387"/>
                </a:solidFill>
                <a:latin typeface="Noto Sans CJK KR"/>
                <a:ea typeface="Noto Sans CJK KR"/>
                <a:cs typeface="Noto Sans CJK KR"/>
              </a:defRPr>
            </a:lvl3pPr>
            <a:lvl4pPr algn="l">
              <a:defRPr sz="1500" b="0">
                <a:solidFill>
                  <a:srgbClr val="567387"/>
                </a:solidFill>
                <a:latin typeface="Noto Sans CJK KR"/>
                <a:ea typeface="Noto Sans CJK KR"/>
                <a:cs typeface="Noto Sans CJK KR"/>
              </a:defRPr>
            </a:lvl4pPr>
            <a:lvl5pPr algn="l">
              <a:defRPr sz="1500" b="0">
                <a:solidFill>
                  <a:srgbClr val="567387"/>
                </a:solidFill>
                <a:latin typeface="Noto Sans CJK KR"/>
                <a:ea typeface="Noto Sans CJK KR"/>
                <a:cs typeface="Noto Sans CJK KR"/>
              </a:defRPr>
            </a:lvl5pPr>
            <a:lvl6pPr algn="l">
              <a:defRPr sz="1500" b="0">
                <a:solidFill>
                  <a:srgbClr val="567387"/>
                </a:solidFill>
                <a:latin typeface="Noto Sans CJK KR"/>
                <a:ea typeface="Noto Sans CJK KR"/>
                <a:cs typeface="Noto Sans CJK KR"/>
              </a:defRPr>
            </a:lvl6pPr>
            <a:lvl7pPr algn="l">
              <a:defRPr sz="1500" b="0">
                <a:solidFill>
                  <a:srgbClr val="567387"/>
                </a:solidFill>
                <a:latin typeface="Noto Sans CJK KR"/>
                <a:ea typeface="Noto Sans CJK KR"/>
                <a:cs typeface="Noto Sans CJK KR"/>
              </a:defRPr>
            </a:lvl7pPr>
            <a:lvl8pPr algn="l">
              <a:defRPr sz="1500" b="0">
                <a:solidFill>
                  <a:srgbClr val="567387"/>
                </a:solidFill>
                <a:latin typeface="Noto Sans CJK KR"/>
                <a:ea typeface="Noto Sans CJK KR"/>
                <a:cs typeface="Noto Sans CJK KR"/>
              </a:defRPr>
            </a:lvl8pPr>
            <a:lvl9pPr algn="l">
              <a:defRPr sz="1500" b="0">
                <a:solidFill>
                  <a:srgbClr val="567387"/>
                </a:solidFill>
                <a:latin typeface="Noto Sans CJK KR"/>
                <a:ea typeface="Noto Sans CJK KR"/>
                <a:cs typeface="Noto Sans CJK KR"/>
              </a:defRPr>
            </a:lvl9pPr>
          </a:lstStyle>
          <a:p xmlns:a="http://schemas.openxmlformats.org/drawingml/2006/main">
            <a:pPr algn="l">
              <a:defRPr sz="1500" b="0">
                <a:solidFill>
                  <a:srgbClr val="567387"/>
                </a:solidFill>
                <a:latin typeface="Noto Sans CJK KR"/>
                <a:ea typeface="Noto Sans CJK KR"/>
                <a:cs typeface="Noto Sans CJK KR"/>
              </a:defRPr>
            </a:pPr>
            <a:r>
              <a:rPr sz="1500" b="0">
                <a:solidFill>
                  <a:srgbClr val="567387"/>
                </a:solidFill>
                <a:latin typeface="Noto Sans CJK KR"/>
                <a:ea typeface="Noto Sans CJK KR"/>
                <a:cs typeface="Noto Sans CJK KR"/>
              </a:rPr>
              <a:t>URL 예: https://te.chemion.kr/p?day=3#slide=1</a:t>
            </a:r>
          </a:p>
        </p:txBody>
      </p:sp>
      <p:sp>
        <p:nvSpPr>
          <p:cNvPr id="19" name="강의 꼬리말">
            <a:extLst xmlns:a="http://schemas.openxmlformats.org/drawingml/2006/main">
              <a:ext uri="{FF2B5EF4-FFF2-40B4-BE49-F238E27FC236}">
                <a16:creationId xmlns:a16="http://schemas.microsoft.com/office/drawing/2014/main" id="{5E072085-07A1-4A53-B89C-84161657DAA4}"/>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975" b="0">
                <a:solidFill>
                  <a:srgbClr val="567387"/>
                </a:solidFill>
                <a:latin typeface="Noto Sans CJK KR"/>
                <a:ea typeface="Noto Sans CJK KR"/>
                <a:cs typeface="Noto Sans CJK KR"/>
              </a:defRPr>
            </a:defPPr>
            <a:lvl1pPr algn="l">
              <a:defRPr sz="975" b="0">
                <a:solidFill>
                  <a:srgbClr val="567387"/>
                </a:solidFill>
                <a:latin typeface="Noto Sans CJK KR"/>
                <a:ea typeface="Noto Sans CJK KR"/>
                <a:cs typeface="Noto Sans CJK KR"/>
              </a:defRPr>
            </a:lvl1pPr>
            <a:lvl2pPr algn="l">
              <a:defRPr sz="975" b="0">
                <a:solidFill>
                  <a:srgbClr val="567387"/>
                </a:solidFill>
                <a:latin typeface="Noto Sans CJK KR"/>
                <a:ea typeface="Noto Sans CJK KR"/>
                <a:cs typeface="Noto Sans CJK KR"/>
              </a:defRPr>
            </a:lvl2pPr>
            <a:lvl3pPr algn="l">
              <a:defRPr sz="975" b="0">
                <a:solidFill>
                  <a:srgbClr val="567387"/>
                </a:solidFill>
                <a:latin typeface="Noto Sans CJK KR"/>
                <a:ea typeface="Noto Sans CJK KR"/>
                <a:cs typeface="Noto Sans CJK KR"/>
              </a:defRPr>
            </a:lvl3pPr>
            <a:lvl4pPr algn="l">
              <a:defRPr sz="975" b="0">
                <a:solidFill>
                  <a:srgbClr val="567387"/>
                </a:solidFill>
                <a:latin typeface="Noto Sans CJK KR"/>
                <a:ea typeface="Noto Sans CJK KR"/>
                <a:cs typeface="Noto Sans CJK KR"/>
              </a:defRPr>
            </a:lvl4pPr>
            <a:lvl5pPr algn="l">
              <a:defRPr sz="975" b="0">
                <a:solidFill>
                  <a:srgbClr val="567387"/>
                </a:solidFill>
                <a:latin typeface="Noto Sans CJK KR"/>
                <a:ea typeface="Noto Sans CJK KR"/>
                <a:cs typeface="Noto Sans CJK KR"/>
              </a:defRPr>
            </a:lvl5pPr>
            <a:lvl6pPr algn="l">
              <a:defRPr sz="975" b="0">
                <a:solidFill>
                  <a:srgbClr val="567387"/>
                </a:solidFill>
                <a:latin typeface="Noto Sans CJK KR"/>
                <a:ea typeface="Noto Sans CJK KR"/>
                <a:cs typeface="Noto Sans CJK KR"/>
              </a:defRPr>
            </a:lvl6pPr>
            <a:lvl7pPr algn="l">
              <a:defRPr sz="975" b="0">
                <a:solidFill>
                  <a:srgbClr val="567387"/>
                </a:solidFill>
                <a:latin typeface="Noto Sans CJK KR"/>
                <a:ea typeface="Noto Sans CJK KR"/>
                <a:cs typeface="Noto Sans CJK KR"/>
              </a:defRPr>
            </a:lvl7pPr>
            <a:lvl8pPr algn="l">
              <a:defRPr sz="975" b="0">
                <a:solidFill>
                  <a:srgbClr val="567387"/>
                </a:solidFill>
                <a:latin typeface="Noto Sans CJK KR"/>
                <a:ea typeface="Noto Sans CJK KR"/>
                <a:cs typeface="Noto Sans CJK KR"/>
              </a:defRPr>
            </a:lvl8pPr>
            <a:lvl9pPr algn="l">
              <a:defRPr sz="975" b="0">
                <a:solidFill>
                  <a:srgbClr val="567387"/>
                </a:solidFill>
                <a:latin typeface="Noto Sans CJK KR"/>
                <a:ea typeface="Noto Sans CJK KR"/>
                <a:cs typeface="Noto Sans CJK KR"/>
              </a:defRPr>
            </a:lvl9pPr>
          </a:lstStyle>
          <a:p xmlns:a="http://schemas.openxmlformats.org/drawingml/2006/main">
            <a:pPr algn="l">
              <a:defRPr sz="975" b="0">
                <a:solidFill>
                  <a:srgbClr val="567387"/>
                </a:solidFill>
                <a:latin typeface="Noto Sans CJK KR"/>
                <a:ea typeface="Noto Sans CJK KR"/>
                <a:cs typeface="Noto Sans CJK KR"/>
              </a:defRPr>
            </a:pPr>
            <a:r>
              <a:rPr sz="975" b="0">
                <a:solidFill>
                  <a:srgbClr val="567387"/>
                </a:solidFill>
                <a:latin typeface="Noto Sans CJK KR"/>
                <a:ea typeface="Noto Sans CJK KR"/>
                <a:cs typeface="Noto Sans CJK KR"/>
              </a:rPr>
              <a:t>남해고등학교 AI 실무 연수 · 2일차(3,4차시)</a:t>
            </a:r>
          </a:p>
        </p:txBody>
      </p:sp>
      <p:sp>
        <p:nvSpPr>
          <p:cNvPr id="20" name="쪽 번호">
            <a:extLst xmlns:a="http://schemas.openxmlformats.org/drawingml/2006/main">
              <a:ext uri="{FF2B5EF4-FFF2-40B4-BE49-F238E27FC236}">
                <a16:creationId xmlns:a16="http://schemas.microsoft.com/office/drawing/2014/main" id="{DE215AE1-A1B4-4179-ABD5-62566F6AA58F}"/>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050" b="1">
                <a:solidFill>
                  <a:srgbClr val="567387"/>
                </a:solidFill>
                <a:latin typeface="Noto Sans CJK KR"/>
                <a:ea typeface="Noto Sans CJK KR"/>
                <a:cs typeface="Noto Sans CJK KR"/>
              </a:defRPr>
            </a:defPPr>
            <a:lvl1pPr algn="l">
              <a:defRPr sz="1050" b="1">
                <a:solidFill>
                  <a:srgbClr val="567387"/>
                </a:solidFill>
                <a:latin typeface="Noto Sans CJK KR"/>
                <a:ea typeface="Noto Sans CJK KR"/>
                <a:cs typeface="Noto Sans CJK KR"/>
              </a:defRPr>
            </a:lvl1pPr>
            <a:lvl2pPr algn="l">
              <a:defRPr sz="1050" b="1">
                <a:solidFill>
                  <a:srgbClr val="567387"/>
                </a:solidFill>
                <a:latin typeface="Noto Sans CJK KR"/>
                <a:ea typeface="Noto Sans CJK KR"/>
                <a:cs typeface="Noto Sans CJK KR"/>
              </a:defRPr>
            </a:lvl2pPr>
            <a:lvl3pPr algn="l">
              <a:defRPr sz="1050" b="1">
                <a:solidFill>
                  <a:srgbClr val="567387"/>
                </a:solidFill>
                <a:latin typeface="Noto Sans CJK KR"/>
                <a:ea typeface="Noto Sans CJK KR"/>
                <a:cs typeface="Noto Sans CJK KR"/>
              </a:defRPr>
            </a:lvl3pPr>
            <a:lvl4pPr algn="l">
              <a:defRPr sz="1050" b="1">
                <a:solidFill>
                  <a:srgbClr val="567387"/>
                </a:solidFill>
                <a:latin typeface="Noto Sans CJK KR"/>
                <a:ea typeface="Noto Sans CJK KR"/>
                <a:cs typeface="Noto Sans CJK KR"/>
              </a:defRPr>
            </a:lvl4pPr>
            <a:lvl5pPr algn="l">
              <a:defRPr sz="1050" b="1">
                <a:solidFill>
                  <a:srgbClr val="567387"/>
                </a:solidFill>
                <a:latin typeface="Noto Sans CJK KR"/>
                <a:ea typeface="Noto Sans CJK KR"/>
                <a:cs typeface="Noto Sans CJK KR"/>
              </a:defRPr>
            </a:lvl5pPr>
            <a:lvl6pPr algn="l">
              <a:defRPr sz="1050" b="1">
                <a:solidFill>
                  <a:srgbClr val="567387"/>
                </a:solidFill>
                <a:latin typeface="Noto Sans CJK KR"/>
                <a:ea typeface="Noto Sans CJK KR"/>
                <a:cs typeface="Noto Sans CJK KR"/>
              </a:defRPr>
            </a:lvl6pPr>
            <a:lvl7pPr algn="l">
              <a:defRPr sz="1050" b="1">
                <a:solidFill>
                  <a:srgbClr val="567387"/>
                </a:solidFill>
                <a:latin typeface="Noto Sans CJK KR"/>
                <a:ea typeface="Noto Sans CJK KR"/>
                <a:cs typeface="Noto Sans CJK KR"/>
              </a:defRPr>
            </a:lvl7pPr>
            <a:lvl8pPr algn="l">
              <a:defRPr sz="1050" b="1">
                <a:solidFill>
                  <a:srgbClr val="567387"/>
                </a:solidFill>
                <a:latin typeface="Noto Sans CJK KR"/>
                <a:ea typeface="Noto Sans CJK KR"/>
                <a:cs typeface="Noto Sans CJK KR"/>
              </a:defRPr>
            </a:lvl8pPr>
            <a:lvl9pPr algn="l">
              <a:defRPr sz="1050" b="1">
                <a:solidFill>
                  <a:srgbClr val="567387"/>
                </a:solidFill>
                <a:latin typeface="Noto Sans CJK KR"/>
                <a:ea typeface="Noto Sans CJK KR"/>
                <a:cs typeface="Noto Sans CJK KR"/>
              </a:defRPr>
            </a:lvl9pPr>
          </a:lstStyle>
          <a:p xmlns:a="http://schemas.openxmlformats.org/drawingml/2006/main">
            <a:pPr algn="l">
              <a:defRPr sz="1050" b="1">
                <a:solidFill>
                  <a:srgbClr val="567387"/>
                </a:solidFill>
                <a:latin typeface="Noto Sans CJK KR"/>
                <a:ea typeface="Noto Sans CJK KR"/>
                <a:cs typeface="Noto Sans CJK KR"/>
              </a:defRPr>
            </a:pPr>
            <a:r>
              <a:rPr sz="1050" b="1">
                <a:solidFill>
                  <a:srgbClr val="567387"/>
                </a:solidFill>
                <a:latin typeface="Noto Sans CJK KR"/>
                <a:ea typeface="Noto Sans CJK KR"/>
                <a:cs typeface="Noto Sans CJK KR"/>
              </a:rPr>
              <a:t>01 / 25</a:t>
            </a:r>
          </a:p>
        </p:txBody>
      </p:sp>
      <p:pic>
        <p:nvPicPr>
          <p:cNvPr id="21" name="">
            <a:extLst xmlns:a="http://schemas.openxmlformats.org/drawingml/2006/main">
              <a:ext uri="{FF2B5EF4-FFF2-40B4-BE49-F238E27FC236}">
                <a16:creationId xmlns:a16="http://schemas.microsoft.com/office/drawing/2014/main" id="{6200A96D-7B98-4CE9-99B1-ABEA4783D760}"/>
              </a:ext>
            </a:extLst>
          </p:cNvPr>
          <p:cNvPicPr>
            <a:picLocks xmlns:a="http://schemas.openxmlformats.org/drawingml/2006/main" noChangeAspect="1"/>
          </p:cNvPicPr>
          <p:nvPr/>
        </p:nvPicPr>
        <p:blipFill>
          <a:blip xmlns:r="http://schemas.openxmlformats.org/officeDocument/2006/relationships" xmlns:a="http://schemas.openxmlformats.org/drawingml/2006/main" r:embed="R6d83fdcc15db4d85"/>
          <a:stretch xmlns:a="http://schemas.openxmlformats.org/drawingml/2006/main"/>
        </p:blipFill>
        <p:spPr>
          <a:xfrm xmlns:a="http://schemas.openxmlformats.org/drawingml/2006/main">
            <a:off x="10772775" y="525026"/>
            <a:ext cx="819150" cy="740648"/>
          </a:xfrm>
          <a:prstGeom xmlns:a="http://schemas.openxmlformats.org/drawingml/2006/main" prst="rect">
            <a:avLst/>
          </a:prstGeom>
        </p:spPr>
      </p:pic>
    </p:spTree>
    <p:extLst>
      <p:ext uri="{BB962C8B-B14F-4D97-AF65-F5344CB8AC3E}">
        <p14:creationId xmlns:p14="http://schemas.microsoft.com/office/powerpoint/2010/main" val="1215674497"/>
      </p:ext>
    </p:extLst>
  </p:cSld>
</p:sld>
</file>

<file path=ppt/slides/slide2.xml><?xml version="1.0" encoding="utf-8"?>
<p:sld xmlns:p="http://schemas.openxmlformats.org/presentationml/2006/main">
  <p:cSld>
    <p:bg>
      <p:bgPr>
        <a:solidFill xmlns:a="http://schemas.openxmlformats.org/drawingml/2006/main">
          <a:srgbClr val="102238"/>
        </a:solidFill>
      </p:bgPr>
    </p:bg>
    <p:spTree>
      <p:nvGrpSpPr>
        <p:cNvPr id="1" name=""/>
        <p:cNvGrpSpPr/>
        <p:nvPr/>
      </p:nvGrpSpPr>
      <p:grpSpPr>
        <a:xfrm xmlns:a="http://schemas.openxmlformats.org/drawingml/2006/main"/>
      </p:grpSpPr>
      <p:sp>
        <p:nvSpPr>
          <p:cNvPr id="8" name="차시">
            <a:extLst xmlns:a="http://schemas.openxmlformats.org/drawingml/2006/main">
              <a:ext uri="{FF2B5EF4-FFF2-40B4-BE49-F238E27FC236}">
                <a16:creationId xmlns:a16="http://schemas.microsoft.com/office/drawing/2014/main" id="{A4668F01-BCE3-4CDD-BBAD-3CB7321993C1}"/>
              </a:ext>
            </a:extLst>
          </p:cNvPr>
          <p:cNvSpPr>
            <a:spLocks xmlns:a="http://schemas.openxmlformats.org/drawingml/2006/main" noGrp="1"/>
          </p:cNvSpPr>
          <p:nvPr/>
        </p:nvSpPr>
        <p:spPr>
          <a:xfrm xmlns:a="http://schemas.openxmlformats.org/drawingml/2006/main">
            <a:off x="723900" y="552450"/>
            <a:ext cx="8096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725" b="1">
                <a:solidFill>
                  <a:srgbClr val="A7EADB"/>
                </a:solidFill>
                <a:latin typeface="Noto Sans CJK KR"/>
                <a:ea typeface="Noto Sans CJK KR"/>
                <a:cs typeface="Noto Sans CJK KR"/>
              </a:defRPr>
            </a:defPPr>
            <a:lvl1pPr algn="l">
              <a:defRPr sz="1725" b="1">
                <a:solidFill>
                  <a:srgbClr val="A7EADB"/>
                </a:solidFill>
                <a:latin typeface="Noto Sans CJK KR"/>
                <a:ea typeface="Noto Sans CJK KR"/>
                <a:cs typeface="Noto Sans CJK KR"/>
              </a:defRPr>
            </a:lvl1pPr>
            <a:lvl2pPr algn="l">
              <a:defRPr sz="1725" b="1">
                <a:solidFill>
                  <a:srgbClr val="A7EADB"/>
                </a:solidFill>
                <a:latin typeface="Noto Sans CJK KR"/>
                <a:ea typeface="Noto Sans CJK KR"/>
                <a:cs typeface="Noto Sans CJK KR"/>
              </a:defRPr>
            </a:lvl2pPr>
            <a:lvl3pPr algn="l">
              <a:defRPr sz="1725" b="1">
                <a:solidFill>
                  <a:srgbClr val="A7EADB"/>
                </a:solidFill>
                <a:latin typeface="Noto Sans CJK KR"/>
                <a:ea typeface="Noto Sans CJK KR"/>
                <a:cs typeface="Noto Sans CJK KR"/>
              </a:defRPr>
            </a:lvl3pPr>
            <a:lvl4pPr algn="l">
              <a:defRPr sz="1725" b="1">
                <a:solidFill>
                  <a:srgbClr val="A7EADB"/>
                </a:solidFill>
                <a:latin typeface="Noto Sans CJK KR"/>
                <a:ea typeface="Noto Sans CJK KR"/>
                <a:cs typeface="Noto Sans CJK KR"/>
              </a:defRPr>
            </a:lvl4pPr>
            <a:lvl5pPr algn="l">
              <a:defRPr sz="1725" b="1">
                <a:solidFill>
                  <a:srgbClr val="A7EADB"/>
                </a:solidFill>
                <a:latin typeface="Noto Sans CJK KR"/>
                <a:ea typeface="Noto Sans CJK KR"/>
                <a:cs typeface="Noto Sans CJK KR"/>
              </a:defRPr>
            </a:lvl5pPr>
            <a:lvl6pPr algn="l">
              <a:defRPr sz="1725" b="1">
                <a:solidFill>
                  <a:srgbClr val="A7EADB"/>
                </a:solidFill>
                <a:latin typeface="Noto Sans CJK KR"/>
                <a:ea typeface="Noto Sans CJK KR"/>
                <a:cs typeface="Noto Sans CJK KR"/>
              </a:defRPr>
            </a:lvl6pPr>
            <a:lvl7pPr algn="l">
              <a:defRPr sz="1725" b="1">
                <a:solidFill>
                  <a:srgbClr val="A7EADB"/>
                </a:solidFill>
                <a:latin typeface="Noto Sans CJK KR"/>
                <a:ea typeface="Noto Sans CJK KR"/>
                <a:cs typeface="Noto Sans CJK KR"/>
              </a:defRPr>
            </a:lvl7pPr>
            <a:lvl8pPr algn="l">
              <a:defRPr sz="1725" b="1">
                <a:solidFill>
                  <a:srgbClr val="A7EADB"/>
                </a:solidFill>
                <a:latin typeface="Noto Sans CJK KR"/>
                <a:ea typeface="Noto Sans CJK KR"/>
                <a:cs typeface="Noto Sans CJK KR"/>
              </a:defRPr>
            </a:lvl8pPr>
            <a:lvl9pPr algn="l">
              <a:defRPr sz="1725" b="1">
                <a:solidFill>
                  <a:srgbClr val="A7EADB"/>
                </a:solidFill>
                <a:latin typeface="Noto Sans CJK KR"/>
                <a:ea typeface="Noto Sans CJK KR"/>
                <a:cs typeface="Noto Sans CJK KR"/>
              </a:defRPr>
            </a:lvl9pPr>
          </a:lstStyle>
          <a:p xmlns:a="http://schemas.openxmlformats.org/drawingml/2006/main">
            <a:pPr algn="l">
              <a:defRPr sz="1725" b="1">
                <a:solidFill>
                  <a:srgbClr val="A7EADB"/>
                </a:solidFill>
                <a:latin typeface="Noto Sans CJK KR"/>
                <a:ea typeface="Noto Sans CJK KR"/>
                <a:cs typeface="Noto Sans CJK KR"/>
              </a:defRPr>
            </a:pPr>
            <a:r>
              <a:rPr sz="1725" b="1">
                <a:solidFill>
                  <a:srgbClr val="A7EADB"/>
                </a:solidFill>
                <a:latin typeface="Noto Sans CJK KR"/>
                <a:ea typeface="Noto Sans CJK KR"/>
                <a:cs typeface="Noto Sans CJK KR"/>
              </a:rPr>
              <a:t>남해고등학교 업무 웹 실무</a:t>
            </a:r>
          </a:p>
        </p:txBody>
      </p:sp>
      <p:sp>
        <p:nvSpPr>
          <p:cNvPr id="2" name="제목">
            <a:extLst xmlns:a="http://schemas.openxmlformats.org/drawingml/2006/main">
              <a:ext uri="{FF2B5EF4-FFF2-40B4-BE49-F238E27FC236}">
                <a16:creationId xmlns:a16="http://schemas.microsoft.com/office/drawing/2014/main" id="{C0F6AE0B-6F1A-4C36-A13C-875291C2578E}"/>
              </a:ext>
            </a:extLst>
          </p:cNvPr>
          <p:cNvSpPr>
            <a:spLocks xmlns:a="http://schemas.openxmlformats.org/drawingml/2006/main" noGrp="1"/>
          </p:cNvSpPr>
          <p:nvPr/>
        </p:nvSpPr>
        <p:spPr>
          <a:xfrm xmlns:a="http://schemas.openxmlformats.org/drawingml/2006/main">
            <a:off x="723900" y="1581150"/>
            <a:ext cx="10763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4050" b="1">
                <a:solidFill>
                  <a:srgbClr val="FFFFFF"/>
                </a:solidFill>
                <a:latin typeface="Noto Sans CJK KR"/>
                <a:ea typeface="Noto Sans CJK KR"/>
                <a:cs typeface="Noto Sans CJK KR"/>
              </a:defRPr>
            </a:defPPr>
            <a:lvl1pPr algn="l">
              <a:defRPr sz="4050" b="1">
                <a:solidFill>
                  <a:srgbClr val="FFFFFF"/>
                </a:solidFill>
                <a:latin typeface="Noto Sans CJK KR"/>
                <a:ea typeface="Noto Sans CJK KR"/>
                <a:cs typeface="Noto Sans CJK KR"/>
              </a:defRPr>
            </a:lvl1pPr>
            <a:lvl2pPr algn="l">
              <a:defRPr sz="4050" b="1">
                <a:solidFill>
                  <a:srgbClr val="FFFFFF"/>
                </a:solidFill>
                <a:latin typeface="Noto Sans CJK KR"/>
                <a:ea typeface="Noto Sans CJK KR"/>
                <a:cs typeface="Noto Sans CJK KR"/>
              </a:defRPr>
            </a:lvl2pPr>
            <a:lvl3pPr algn="l">
              <a:defRPr sz="4050" b="1">
                <a:solidFill>
                  <a:srgbClr val="FFFFFF"/>
                </a:solidFill>
                <a:latin typeface="Noto Sans CJK KR"/>
                <a:ea typeface="Noto Sans CJK KR"/>
                <a:cs typeface="Noto Sans CJK KR"/>
              </a:defRPr>
            </a:lvl3pPr>
            <a:lvl4pPr algn="l">
              <a:defRPr sz="4050" b="1">
                <a:solidFill>
                  <a:srgbClr val="FFFFFF"/>
                </a:solidFill>
                <a:latin typeface="Noto Sans CJK KR"/>
                <a:ea typeface="Noto Sans CJK KR"/>
                <a:cs typeface="Noto Sans CJK KR"/>
              </a:defRPr>
            </a:lvl4pPr>
            <a:lvl5pPr algn="l">
              <a:defRPr sz="4050" b="1">
                <a:solidFill>
                  <a:srgbClr val="FFFFFF"/>
                </a:solidFill>
                <a:latin typeface="Noto Sans CJK KR"/>
                <a:ea typeface="Noto Sans CJK KR"/>
                <a:cs typeface="Noto Sans CJK KR"/>
              </a:defRPr>
            </a:lvl5pPr>
            <a:lvl6pPr algn="l">
              <a:defRPr sz="4050" b="1">
                <a:solidFill>
                  <a:srgbClr val="FFFFFF"/>
                </a:solidFill>
                <a:latin typeface="Noto Sans CJK KR"/>
                <a:ea typeface="Noto Sans CJK KR"/>
                <a:cs typeface="Noto Sans CJK KR"/>
              </a:defRPr>
            </a:lvl6pPr>
            <a:lvl7pPr algn="l">
              <a:defRPr sz="4050" b="1">
                <a:solidFill>
                  <a:srgbClr val="FFFFFF"/>
                </a:solidFill>
                <a:latin typeface="Noto Sans CJK KR"/>
                <a:ea typeface="Noto Sans CJK KR"/>
                <a:cs typeface="Noto Sans CJK KR"/>
              </a:defRPr>
            </a:lvl7pPr>
            <a:lvl8pPr algn="l">
              <a:defRPr sz="4050" b="1">
                <a:solidFill>
                  <a:srgbClr val="FFFFFF"/>
                </a:solidFill>
                <a:latin typeface="Noto Sans CJK KR"/>
                <a:ea typeface="Noto Sans CJK KR"/>
                <a:cs typeface="Noto Sans CJK KR"/>
              </a:defRPr>
            </a:lvl8pPr>
            <a:lvl9pPr algn="l">
              <a:defRPr sz="4050" b="1">
                <a:solidFill>
                  <a:srgbClr val="FFFFFF"/>
                </a:solidFill>
                <a:latin typeface="Noto Sans CJK KR"/>
                <a:ea typeface="Noto Sans CJK KR"/>
                <a:cs typeface="Noto Sans CJK KR"/>
              </a:defRPr>
            </a:lvl9pPr>
          </a:lstStyle>
          <a:p xmlns:a="http://schemas.openxmlformats.org/drawingml/2006/main">
            <a:pPr algn="l">
              <a:defRPr sz="4050" b="1">
                <a:solidFill>
                  <a:srgbClr val="FFFFFF"/>
                </a:solidFill>
                <a:latin typeface="Noto Sans CJK KR"/>
                <a:ea typeface="Noto Sans CJK KR"/>
                <a:cs typeface="Noto Sans CJK KR"/>
              </a:defRPr>
            </a:pPr>
            <a:r>
              <a:rPr sz="4050" b="1">
                <a:solidFill>
                  <a:srgbClr val="FFFFFF"/>
                </a:solidFill>
                <a:latin typeface="Noto Sans CJK KR"/>
                <a:ea typeface="Noto Sans CJK KR"/>
                <a:cs typeface="Noto Sans CJK KR"/>
              </a:rPr>
              <a:t>2일차(3,4차시)</a:t>
            </a:r>
          </a:p>
        </p:txBody>
      </p:sp>
      <p:sp>
        <p:nvSpPr>
          <p:cNvPr id="3" name="핵심 문장">
            <a:extLst xmlns:a="http://schemas.openxmlformats.org/drawingml/2006/main">
              <a:ext uri="{FF2B5EF4-FFF2-40B4-BE49-F238E27FC236}">
                <a16:creationId xmlns:a16="http://schemas.microsoft.com/office/drawing/2014/main" id="{BB66212C-5E86-4E09-B67D-0411CBA50545}"/>
              </a:ext>
            </a:extLst>
          </p:cNvPr>
          <p:cNvSpPr>
            <a:spLocks xmlns:a="http://schemas.openxmlformats.org/drawingml/2006/main" noGrp="1"/>
          </p:cNvSpPr>
          <p:nvPr/>
        </p:nvSpPr>
        <p:spPr>
          <a:xfrm xmlns:a="http://schemas.openxmlformats.org/drawingml/2006/main">
            <a:off x="723900" y="2705100"/>
            <a:ext cx="6810375"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600" b="1">
                <a:solidFill>
                  <a:srgbClr val="A7EADB"/>
                </a:solidFill>
                <a:latin typeface="Noto Sans CJK KR"/>
                <a:ea typeface="Noto Sans CJK KR"/>
                <a:cs typeface="Noto Sans CJK KR"/>
              </a:defRPr>
            </a:defPPr>
            <a:lvl1pPr algn="l">
              <a:defRPr sz="3600" b="1">
                <a:solidFill>
                  <a:srgbClr val="A7EADB"/>
                </a:solidFill>
                <a:latin typeface="Noto Sans CJK KR"/>
                <a:ea typeface="Noto Sans CJK KR"/>
                <a:cs typeface="Noto Sans CJK KR"/>
              </a:defRPr>
            </a:lvl1pPr>
            <a:lvl2pPr algn="l">
              <a:defRPr sz="3600" b="1">
                <a:solidFill>
                  <a:srgbClr val="A7EADB"/>
                </a:solidFill>
                <a:latin typeface="Noto Sans CJK KR"/>
                <a:ea typeface="Noto Sans CJK KR"/>
                <a:cs typeface="Noto Sans CJK KR"/>
              </a:defRPr>
            </a:lvl2pPr>
            <a:lvl3pPr algn="l">
              <a:defRPr sz="3600" b="1">
                <a:solidFill>
                  <a:srgbClr val="A7EADB"/>
                </a:solidFill>
                <a:latin typeface="Noto Sans CJK KR"/>
                <a:ea typeface="Noto Sans CJK KR"/>
                <a:cs typeface="Noto Sans CJK KR"/>
              </a:defRPr>
            </a:lvl3pPr>
            <a:lvl4pPr algn="l">
              <a:defRPr sz="3600" b="1">
                <a:solidFill>
                  <a:srgbClr val="A7EADB"/>
                </a:solidFill>
                <a:latin typeface="Noto Sans CJK KR"/>
                <a:ea typeface="Noto Sans CJK KR"/>
                <a:cs typeface="Noto Sans CJK KR"/>
              </a:defRPr>
            </a:lvl4pPr>
            <a:lvl5pPr algn="l">
              <a:defRPr sz="3600" b="1">
                <a:solidFill>
                  <a:srgbClr val="A7EADB"/>
                </a:solidFill>
                <a:latin typeface="Noto Sans CJK KR"/>
                <a:ea typeface="Noto Sans CJK KR"/>
                <a:cs typeface="Noto Sans CJK KR"/>
              </a:defRPr>
            </a:lvl5pPr>
            <a:lvl6pPr algn="l">
              <a:defRPr sz="3600" b="1">
                <a:solidFill>
                  <a:srgbClr val="A7EADB"/>
                </a:solidFill>
                <a:latin typeface="Noto Sans CJK KR"/>
                <a:ea typeface="Noto Sans CJK KR"/>
                <a:cs typeface="Noto Sans CJK KR"/>
              </a:defRPr>
            </a:lvl6pPr>
            <a:lvl7pPr algn="l">
              <a:defRPr sz="3600" b="1">
                <a:solidFill>
                  <a:srgbClr val="A7EADB"/>
                </a:solidFill>
                <a:latin typeface="Noto Sans CJK KR"/>
                <a:ea typeface="Noto Sans CJK KR"/>
                <a:cs typeface="Noto Sans CJK KR"/>
              </a:defRPr>
            </a:lvl7pPr>
            <a:lvl8pPr algn="l">
              <a:defRPr sz="3600" b="1">
                <a:solidFill>
                  <a:srgbClr val="A7EADB"/>
                </a:solidFill>
                <a:latin typeface="Noto Sans CJK KR"/>
                <a:ea typeface="Noto Sans CJK KR"/>
                <a:cs typeface="Noto Sans CJK KR"/>
              </a:defRPr>
            </a:lvl8pPr>
            <a:lvl9pPr algn="l">
              <a:defRPr sz="3600" b="1">
                <a:solidFill>
                  <a:srgbClr val="A7EADB"/>
                </a:solidFill>
                <a:latin typeface="Noto Sans CJK KR"/>
                <a:ea typeface="Noto Sans CJK KR"/>
                <a:cs typeface="Noto Sans CJK KR"/>
              </a:defRPr>
            </a:lvl9pPr>
          </a:lstStyle>
          <a:p xmlns:a="http://schemas.openxmlformats.org/drawingml/2006/main">
            <a:pPr algn="l">
              <a:defRPr sz="3600" b="1">
                <a:solidFill>
                  <a:srgbClr val="A7EADB"/>
                </a:solidFill>
                <a:latin typeface="Noto Sans CJK KR"/>
                <a:ea typeface="Noto Sans CJK KR"/>
                <a:cs typeface="Noto Sans CJK KR"/>
              </a:defRPr>
            </a:pPr>
            <a:r>
              <a:rPr sz="3600" b="1">
                <a:solidFill>
                  <a:srgbClr val="A7EADB"/>
                </a:solidFill>
                <a:latin typeface="Noto Sans CJK KR"/>
                <a:ea typeface="Noto Sans CJK KR"/>
                <a:cs typeface="Noto Sans CJK KR"/>
              </a:rPr>
              <a:t>원하는 화면을 설명하고</a:t>
            </a:r>
          </a:p>
          <a:p xmlns:a="http://schemas.openxmlformats.org/drawingml/2006/main">
            <a:pPr algn="l">
              <a:defRPr sz="3600" b="1">
                <a:solidFill>
                  <a:srgbClr val="A7EADB"/>
                </a:solidFill>
                <a:latin typeface="Noto Sans CJK KR"/>
                <a:ea typeface="Noto Sans CJK KR"/>
                <a:cs typeface="Noto Sans CJK KR"/>
              </a:defRPr>
            </a:pPr>
            <a:r>
              <a:rPr sz="3600" b="1">
                <a:solidFill>
                  <a:srgbClr val="A7EADB"/>
                </a:solidFill>
                <a:latin typeface="Noto Sans CJK KR"/>
                <a:ea typeface="Noto Sans CJK KR"/>
                <a:cs typeface="Noto Sans CJK KR"/>
              </a:rPr>
              <a:t>실무 용어로 완성합니다</a:t>
            </a:r>
          </a:p>
        </p:txBody>
      </p:sp>
      <p:sp>
        <p:nvSpPr>
          <p:cNvPr id="4" name="설명">
            <a:extLst xmlns:a="http://schemas.openxmlformats.org/drawingml/2006/main">
              <a:ext uri="{FF2B5EF4-FFF2-40B4-BE49-F238E27FC236}">
                <a16:creationId xmlns:a16="http://schemas.microsoft.com/office/drawing/2014/main" id="{B161465C-796C-447B-B4E4-A6099B055916}"/>
              </a:ext>
            </a:extLst>
          </p:cNvPr>
          <p:cNvSpPr>
            <a:spLocks xmlns:a="http://schemas.openxmlformats.org/drawingml/2006/main" noGrp="1"/>
          </p:cNvSpPr>
          <p:nvPr/>
        </p:nvSpPr>
        <p:spPr>
          <a:xfrm xmlns:a="http://schemas.openxmlformats.org/drawingml/2006/main">
            <a:off x="723900" y="4914900"/>
            <a:ext cx="6667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2175" b="0">
                <a:solidFill>
                  <a:srgbClr val="D1E0EC"/>
                </a:solidFill>
                <a:latin typeface="Noto Sans CJK KR"/>
                <a:ea typeface="Noto Sans CJK KR"/>
                <a:cs typeface="Noto Sans CJK KR"/>
              </a:defRPr>
            </a:defPPr>
            <a:lvl1pPr algn="l">
              <a:defRPr sz="2175" b="0">
                <a:solidFill>
                  <a:srgbClr val="D1E0EC"/>
                </a:solidFill>
                <a:latin typeface="Noto Sans CJK KR"/>
                <a:ea typeface="Noto Sans CJK KR"/>
                <a:cs typeface="Noto Sans CJK KR"/>
              </a:defRPr>
            </a:lvl1pPr>
            <a:lvl2pPr algn="l">
              <a:defRPr sz="2175" b="0">
                <a:solidFill>
                  <a:srgbClr val="D1E0EC"/>
                </a:solidFill>
                <a:latin typeface="Noto Sans CJK KR"/>
                <a:ea typeface="Noto Sans CJK KR"/>
                <a:cs typeface="Noto Sans CJK KR"/>
              </a:defRPr>
            </a:lvl2pPr>
            <a:lvl3pPr algn="l">
              <a:defRPr sz="2175" b="0">
                <a:solidFill>
                  <a:srgbClr val="D1E0EC"/>
                </a:solidFill>
                <a:latin typeface="Noto Sans CJK KR"/>
                <a:ea typeface="Noto Sans CJK KR"/>
                <a:cs typeface="Noto Sans CJK KR"/>
              </a:defRPr>
            </a:lvl3pPr>
            <a:lvl4pPr algn="l">
              <a:defRPr sz="2175" b="0">
                <a:solidFill>
                  <a:srgbClr val="D1E0EC"/>
                </a:solidFill>
                <a:latin typeface="Noto Sans CJK KR"/>
                <a:ea typeface="Noto Sans CJK KR"/>
                <a:cs typeface="Noto Sans CJK KR"/>
              </a:defRPr>
            </a:lvl4pPr>
            <a:lvl5pPr algn="l">
              <a:defRPr sz="2175" b="0">
                <a:solidFill>
                  <a:srgbClr val="D1E0EC"/>
                </a:solidFill>
                <a:latin typeface="Noto Sans CJK KR"/>
                <a:ea typeface="Noto Sans CJK KR"/>
                <a:cs typeface="Noto Sans CJK KR"/>
              </a:defRPr>
            </a:lvl5pPr>
            <a:lvl6pPr algn="l">
              <a:defRPr sz="2175" b="0">
                <a:solidFill>
                  <a:srgbClr val="D1E0EC"/>
                </a:solidFill>
                <a:latin typeface="Noto Sans CJK KR"/>
                <a:ea typeface="Noto Sans CJK KR"/>
                <a:cs typeface="Noto Sans CJK KR"/>
              </a:defRPr>
            </a:lvl6pPr>
            <a:lvl7pPr algn="l">
              <a:defRPr sz="2175" b="0">
                <a:solidFill>
                  <a:srgbClr val="D1E0EC"/>
                </a:solidFill>
                <a:latin typeface="Noto Sans CJK KR"/>
                <a:ea typeface="Noto Sans CJK KR"/>
                <a:cs typeface="Noto Sans CJK KR"/>
              </a:defRPr>
            </a:lvl7pPr>
            <a:lvl8pPr algn="l">
              <a:defRPr sz="2175" b="0">
                <a:solidFill>
                  <a:srgbClr val="D1E0EC"/>
                </a:solidFill>
                <a:latin typeface="Noto Sans CJK KR"/>
                <a:ea typeface="Noto Sans CJK KR"/>
                <a:cs typeface="Noto Sans CJK KR"/>
              </a:defRPr>
            </a:lvl8pPr>
            <a:lvl9pPr algn="l">
              <a:defRPr sz="2175" b="0">
                <a:solidFill>
                  <a:srgbClr val="D1E0EC"/>
                </a:solidFill>
                <a:latin typeface="Noto Sans CJK KR"/>
                <a:ea typeface="Noto Sans CJK KR"/>
                <a:cs typeface="Noto Sans CJK KR"/>
              </a:defRPr>
            </a:lvl9pPr>
          </a:lstStyle>
          <a:p xmlns:a="http://schemas.openxmlformats.org/drawingml/2006/main">
            <a:pPr algn="l">
              <a:defRPr sz="2175" b="0">
                <a:solidFill>
                  <a:srgbClr val="D1E0EC"/>
                </a:solidFill>
                <a:latin typeface="Noto Sans CJK KR"/>
                <a:ea typeface="Noto Sans CJK KR"/>
                <a:cs typeface="Noto Sans CJK KR"/>
              </a:defRPr>
            </a:pPr>
            <a:r>
              <a:rPr sz="2175" b="0">
                <a:solidFill>
                  <a:srgbClr val="D1E0EC"/>
                </a:solidFill>
                <a:latin typeface="Noto Sans CJK KR"/>
                <a:ea typeface="Noto Sans CJK KR"/>
                <a:cs typeface="Noto Sans CJK KR"/>
              </a:rPr>
              <a:t>레퍼런스와 화면 설계부터 구현·최적화·배포까지</a:t>
            </a:r>
          </a:p>
        </p:txBody>
      </p:sp>
      <p:sp>
        <p:nvSpPr>
          <p:cNvPr id="5" name="강의 꼬리말">
            <a:extLst xmlns:a="http://schemas.openxmlformats.org/drawingml/2006/main">
              <a:ext uri="{FF2B5EF4-FFF2-40B4-BE49-F238E27FC236}">
                <a16:creationId xmlns:a16="http://schemas.microsoft.com/office/drawing/2014/main" id="{E4959F8C-D29B-4188-ADD1-2FB2C4B004E3}"/>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B6CBD9"/>
                </a:solidFill>
                <a:latin typeface="Noto Sans CJK KR"/>
                <a:ea typeface="Noto Sans CJK KR"/>
                <a:cs typeface="Noto Sans CJK KR"/>
              </a:defRPr>
            </a:defPPr>
            <a:lvl1pPr algn="l">
              <a:defRPr sz="975" b="0">
                <a:solidFill>
                  <a:srgbClr val="B6CBD9"/>
                </a:solidFill>
                <a:latin typeface="Noto Sans CJK KR"/>
                <a:ea typeface="Noto Sans CJK KR"/>
                <a:cs typeface="Noto Sans CJK KR"/>
              </a:defRPr>
            </a:lvl1pPr>
            <a:lvl2pPr algn="l">
              <a:defRPr sz="975" b="0">
                <a:solidFill>
                  <a:srgbClr val="B6CBD9"/>
                </a:solidFill>
                <a:latin typeface="Noto Sans CJK KR"/>
                <a:ea typeface="Noto Sans CJK KR"/>
                <a:cs typeface="Noto Sans CJK KR"/>
              </a:defRPr>
            </a:lvl2pPr>
            <a:lvl3pPr algn="l">
              <a:defRPr sz="975" b="0">
                <a:solidFill>
                  <a:srgbClr val="B6CBD9"/>
                </a:solidFill>
                <a:latin typeface="Noto Sans CJK KR"/>
                <a:ea typeface="Noto Sans CJK KR"/>
                <a:cs typeface="Noto Sans CJK KR"/>
              </a:defRPr>
            </a:lvl3pPr>
            <a:lvl4pPr algn="l">
              <a:defRPr sz="975" b="0">
                <a:solidFill>
                  <a:srgbClr val="B6CBD9"/>
                </a:solidFill>
                <a:latin typeface="Noto Sans CJK KR"/>
                <a:ea typeface="Noto Sans CJK KR"/>
                <a:cs typeface="Noto Sans CJK KR"/>
              </a:defRPr>
            </a:lvl4pPr>
            <a:lvl5pPr algn="l">
              <a:defRPr sz="975" b="0">
                <a:solidFill>
                  <a:srgbClr val="B6CBD9"/>
                </a:solidFill>
                <a:latin typeface="Noto Sans CJK KR"/>
                <a:ea typeface="Noto Sans CJK KR"/>
                <a:cs typeface="Noto Sans CJK KR"/>
              </a:defRPr>
            </a:lvl5pPr>
            <a:lvl6pPr algn="l">
              <a:defRPr sz="975" b="0">
                <a:solidFill>
                  <a:srgbClr val="B6CBD9"/>
                </a:solidFill>
                <a:latin typeface="Noto Sans CJK KR"/>
                <a:ea typeface="Noto Sans CJK KR"/>
                <a:cs typeface="Noto Sans CJK KR"/>
              </a:defRPr>
            </a:lvl6pPr>
            <a:lvl7pPr algn="l">
              <a:defRPr sz="975" b="0">
                <a:solidFill>
                  <a:srgbClr val="B6CBD9"/>
                </a:solidFill>
                <a:latin typeface="Noto Sans CJK KR"/>
                <a:ea typeface="Noto Sans CJK KR"/>
                <a:cs typeface="Noto Sans CJK KR"/>
              </a:defRPr>
            </a:lvl7pPr>
            <a:lvl8pPr algn="l">
              <a:defRPr sz="975" b="0">
                <a:solidFill>
                  <a:srgbClr val="B6CBD9"/>
                </a:solidFill>
                <a:latin typeface="Noto Sans CJK KR"/>
                <a:ea typeface="Noto Sans CJK KR"/>
                <a:cs typeface="Noto Sans CJK KR"/>
              </a:defRPr>
            </a:lvl8pPr>
            <a:lvl9pPr algn="l">
              <a:defRPr sz="975" b="0">
                <a:solidFill>
                  <a:srgbClr val="B6CBD9"/>
                </a:solidFill>
                <a:latin typeface="Noto Sans CJK KR"/>
                <a:ea typeface="Noto Sans CJK KR"/>
                <a:cs typeface="Noto Sans CJK KR"/>
              </a:defRPr>
            </a:lvl9pPr>
          </a:lstStyle>
          <a:p xmlns:a="http://schemas.openxmlformats.org/drawingml/2006/main">
            <a:pPr algn="l">
              <a:defRPr sz="975" b="0">
                <a:solidFill>
                  <a:srgbClr val="B6CBD9"/>
                </a:solidFill>
                <a:latin typeface="Noto Sans CJK KR"/>
                <a:ea typeface="Noto Sans CJK KR"/>
                <a:cs typeface="Noto Sans CJK KR"/>
              </a:defRPr>
            </a:pPr>
            <a:r>
              <a:rPr sz="975" b="0">
                <a:solidFill>
                  <a:srgbClr val="B6CBD9"/>
                </a:solidFill>
                <a:latin typeface="Noto Sans CJK KR"/>
                <a:ea typeface="Noto Sans CJK KR"/>
                <a:cs typeface="Noto Sans CJK KR"/>
              </a:rPr>
              <a:t>남해고등학교 AI 실무 연수  ·  2일차(3,4차시)</a:t>
            </a:r>
          </a:p>
        </p:txBody>
      </p:sp>
      <p:sp>
        <p:nvSpPr>
          <p:cNvPr id="6" name="쪽 번호">
            <a:extLst xmlns:a="http://schemas.openxmlformats.org/drawingml/2006/main">
              <a:ext uri="{FF2B5EF4-FFF2-40B4-BE49-F238E27FC236}">
                <a16:creationId xmlns:a16="http://schemas.microsoft.com/office/drawing/2014/main" id="{593E2B68-9D19-4C11-8A02-531544DDDBE5}"/>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B6CBD9"/>
                </a:solidFill>
                <a:latin typeface="Noto Sans CJK KR"/>
                <a:ea typeface="Noto Sans CJK KR"/>
                <a:cs typeface="Noto Sans CJK KR"/>
              </a:defRPr>
            </a:defPPr>
            <a:lvl1pPr algn="l">
              <a:defRPr sz="1050" b="1">
                <a:solidFill>
                  <a:srgbClr val="B6CBD9"/>
                </a:solidFill>
                <a:latin typeface="Noto Sans CJK KR"/>
                <a:ea typeface="Noto Sans CJK KR"/>
                <a:cs typeface="Noto Sans CJK KR"/>
              </a:defRPr>
            </a:lvl1pPr>
            <a:lvl2pPr algn="l">
              <a:defRPr sz="1050" b="1">
                <a:solidFill>
                  <a:srgbClr val="B6CBD9"/>
                </a:solidFill>
                <a:latin typeface="Noto Sans CJK KR"/>
                <a:ea typeface="Noto Sans CJK KR"/>
                <a:cs typeface="Noto Sans CJK KR"/>
              </a:defRPr>
            </a:lvl2pPr>
            <a:lvl3pPr algn="l">
              <a:defRPr sz="1050" b="1">
                <a:solidFill>
                  <a:srgbClr val="B6CBD9"/>
                </a:solidFill>
                <a:latin typeface="Noto Sans CJK KR"/>
                <a:ea typeface="Noto Sans CJK KR"/>
                <a:cs typeface="Noto Sans CJK KR"/>
              </a:defRPr>
            </a:lvl3pPr>
            <a:lvl4pPr algn="l">
              <a:defRPr sz="1050" b="1">
                <a:solidFill>
                  <a:srgbClr val="B6CBD9"/>
                </a:solidFill>
                <a:latin typeface="Noto Sans CJK KR"/>
                <a:ea typeface="Noto Sans CJK KR"/>
                <a:cs typeface="Noto Sans CJK KR"/>
              </a:defRPr>
            </a:lvl4pPr>
            <a:lvl5pPr algn="l">
              <a:defRPr sz="1050" b="1">
                <a:solidFill>
                  <a:srgbClr val="B6CBD9"/>
                </a:solidFill>
                <a:latin typeface="Noto Sans CJK KR"/>
                <a:ea typeface="Noto Sans CJK KR"/>
                <a:cs typeface="Noto Sans CJK KR"/>
              </a:defRPr>
            </a:lvl5pPr>
            <a:lvl6pPr algn="l">
              <a:defRPr sz="1050" b="1">
                <a:solidFill>
                  <a:srgbClr val="B6CBD9"/>
                </a:solidFill>
                <a:latin typeface="Noto Sans CJK KR"/>
                <a:ea typeface="Noto Sans CJK KR"/>
                <a:cs typeface="Noto Sans CJK KR"/>
              </a:defRPr>
            </a:lvl6pPr>
            <a:lvl7pPr algn="l">
              <a:defRPr sz="1050" b="1">
                <a:solidFill>
                  <a:srgbClr val="B6CBD9"/>
                </a:solidFill>
                <a:latin typeface="Noto Sans CJK KR"/>
                <a:ea typeface="Noto Sans CJK KR"/>
                <a:cs typeface="Noto Sans CJK KR"/>
              </a:defRPr>
            </a:lvl7pPr>
            <a:lvl8pPr algn="l">
              <a:defRPr sz="1050" b="1">
                <a:solidFill>
                  <a:srgbClr val="B6CBD9"/>
                </a:solidFill>
                <a:latin typeface="Noto Sans CJK KR"/>
                <a:ea typeface="Noto Sans CJK KR"/>
                <a:cs typeface="Noto Sans CJK KR"/>
              </a:defRPr>
            </a:lvl8pPr>
            <a:lvl9pPr algn="l">
              <a:defRPr sz="1050" b="1">
                <a:solidFill>
                  <a:srgbClr val="B6CBD9"/>
                </a:solidFill>
                <a:latin typeface="Noto Sans CJK KR"/>
                <a:ea typeface="Noto Sans CJK KR"/>
                <a:cs typeface="Noto Sans CJK KR"/>
              </a:defRPr>
            </a:lvl9pPr>
          </a:lstStyle>
          <a:p xmlns:a="http://schemas.openxmlformats.org/drawingml/2006/main">
            <a:pPr algn="l">
              <a:defRPr sz="1050" b="1">
                <a:solidFill>
                  <a:srgbClr val="B6CBD9"/>
                </a:solidFill>
                <a:latin typeface="Noto Sans CJK KR"/>
                <a:ea typeface="Noto Sans CJK KR"/>
                <a:cs typeface="Noto Sans CJK KR"/>
              </a:defRPr>
            </a:pPr>
            <a:r>
              <a:rPr sz="1050" b="1">
                <a:solidFill>
                  <a:srgbClr val="B6CBD9"/>
                </a:solidFill>
                <a:latin typeface="Noto Sans CJK KR"/>
                <a:ea typeface="Noto Sans CJK KR"/>
                <a:cs typeface="Noto Sans CJK KR"/>
              </a:rPr>
              <a:t>02 / 25</a:t>
            </a:r>
          </a:p>
        </p:txBody>
      </p:sp>
      <p:pic>
        <p:nvPicPr>
          <p:cNvPr id="7" name="">
            <a:extLst xmlns:a="http://schemas.openxmlformats.org/drawingml/2006/main">
              <a:ext uri="{FF2B5EF4-FFF2-40B4-BE49-F238E27FC236}">
                <a16:creationId xmlns:a16="http://schemas.microsoft.com/office/drawing/2014/main" id="{2DC8E733-13EE-4BEE-A3D8-BCEEBE088B5B}"/>
              </a:ext>
            </a:extLst>
          </p:cNvPr>
          <p:cNvPicPr>
            <a:picLocks xmlns:a="http://schemas.openxmlformats.org/drawingml/2006/main" noChangeAspect="1"/>
          </p:cNvPicPr>
          <p:nvPr/>
        </p:nvPicPr>
        <p:blipFill>
          <a:blip xmlns:r="http://schemas.openxmlformats.org/officeDocument/2006/relationships" xmlns:a="http://schemas.openxmlformats.org/drawingml/2006/main" r:embed="R8fd6a73843c74b72"/>
          <a:stretch xmlns:a="http://schemas.openxmlformats.org/drawingml/2006/main"/>
        </p:blipFill>
        <p:spPr>
          <a:xfrm xmlns:a="http://schemas.openxmlformats.org/drawingml/2006/main">
            <a:off x="7524750" y="1704975"/>
            <a:ext cx="4524375" cy="4524375"/>
          </a:xfrm>
          <a:prstGeom xmlns:a="http://schemas.openxmlformats.org/drawingml/2006/main" prst="rect">
            <a:avLst/>
          </a:prstGeom>
        </p:spPr>
      </p:pic>
    </p:spTree>
    <p:extLst>
      <p:ext uri="{BB962C8B-B14F-4D97-AF65-F5344CB8AC3E}">
        <p14:creationId xmlns:p14="http://schemas.microsoft.com/office/powerpoint/2010/main" val="517294673"/>
      </p:ext>
    </p:extLst>
  </p:cSld>
</p:sld>
</file>

<file path=ppt/slides/slide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CC06E5CE-7465-49C5-A213-9EF707B6E497}"/>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D410AB65-244A-4F69-80B9-2F18F7864E5F}"/>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제작 흐름과 진행 보고</a:t>
            </a:r>
          </a:p>
        </p:txBody>
      </p:sp>
      <p:sp>
        <p:nvSpPr>
          <p:cNvPr id="3" name="강의 꼬리말">
            <a:extLst xmlns:a="http://schemas.openxmlformats.org/drawingml/2006/main">
              <a:ext uri="{FF2B5EF4-FFF2-40B4-BE49-F238E27FC236}">
                <a16:creationId xmlns:a16="http://schemas.microsoft.com/office/drawing/2014/main" id="{6BA6F78D-FC1B-41B9-AF69-3304A709DB06}"/>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CBE019B0-4399-4769-9C09-27BF9E5A24A7}"/>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03 / 25</a:t>
            </a:r>
          </a:p>
        </p:txBody>
      </p:sp>
      <p:sp>
        <p:nvSpPr>
          <p:cNvPr id="5" name="용어 1">
            <a:extLst xmlns:a="http://schemas.openxmlformats.org/drawingml/2006/main">
              <a:ext uri="{FF2B5EF4-FFF2-40B4-BE49-F238E27FC236}">
                <a16:creationId xmlns:a16="http://schemas.microsoft.com/office/drawing/2014/main" id="{75E066A6-7D52-4C49-8F6A-CB6222F00F10}"/>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기획 Planning</a:t>
            </a:r>
          </a:p>
        </p:txBody>
      </p:sp>
      <p:sp>
        <p:nvSpPr>
          <p:cNvPr id="6" name="뜻 1">
            <a:extLst xmlns:a="http://schemas.openxmlformats.org/drawingml/2006/main">
              <a:ext uri="{FF2B5EF4-FFF2-40B4-BE49-F238E27FC236}">
                <a16:creationId xmlns:a16="http://schemas.microsoft.com/office/drawing/2014/main" id="{0253D6CE-778B-4C99-8D81-3072FB6D4989}"/>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무엇을 누구를 위해 만들지 정하는 일</a:t>
            </a:r>
          </a:p>
        </p:txBody>
      </p:sp>
      <p:sp>
        <p:nvSpPr>
          <p:cNvPr id="7" name="용어 2">
            <a:extLst xmlns:a="http://schemas.openxmlformats.org/drawingml/2006/main">
              <a:ext uri="{FF2B5EF4-FFF2-40B4-BE49-F238E27FC236}">
                <a16:creationId xmlns:a16="http://schemas.microsoft.com/office/drawing/2014/main" id="{933F075F-6F86-4717-93C0-866A2481ABF7}"/>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구현 Implement</a:t>
            </a:r>
          </a:p>
        </p:txBody>
      </p:sp>
      <p:sp>
        <p:nvSpPr>
          <p:cNvPr id="8" name="뜻 2">
            <a:extLst xmlns:a="http://schemas.openxmlformats.org/drawingml/2006/main">
              <a:ext uri="{FF2B5EF4-FFF2-40B4-BE49-F238E27FC236}">
                <a16:creationId xmlns:a16="http://schemas.microsoft.com/office/drawing/2014/main" id="{3C5A8FC3-E945-42B8-803E-3179D875CF54}"/>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정한 화면·기능을 코드로 만드는 일</a:t>
            </a:r>
          </a:p>
        </p:txBody>
      </p:sp>
      <p:sp>
        <p:nvSpPr>
          <p:cNvPr id="9" name="용어 3">
            <a:extLst xmlns:a="http://schemas.openxmlformats.org/drawingml/2006/main">
              <a:ext uri="{FF2B5EF4-FFF2-40B4-BE49-F238E27FC236}">
                <a16:creationId xmlns:a16="http://schemas.microsoft.com/office/drawing/2014/main" id="{32A09794-449D-4EC8-A2A6-6AD1E4C52338}"/>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테스트 Test</a:t>
            </a:r>
          </a:p>
        </p:txBody>
      </p:sp>
      <p:sp>
        <p:nvSpPr>
          <p:cNvPr id="10" name="뜻 3">
            <a:extLst xmlns:a="http://schemas.openxmlformats.org/drawingml/2006/main">
              <a:ext uri="{FF2B5EF4-FFF2-40B4-BE49-F238E27FC236}">
                <a16:creationId xmlns:a16="http://schemas.microsoft.com/office/drawing/2014/main" id="{DB5BEA40-5B0B-46DF-93D6-7EE27BB42425}"/>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기대 동작과 실제 결과를 비교하는 확인</a:t>
            </a:r>
          </a:p>
        </p:txBody>
      </p:sp>
      <p:sp>
        <p:nvSpPr>
          <p:cNvPr id="11" name="용어 4">
            <a:extLst xmlns:a="http://schemas.openxmlformats.org/drawingml/2006/main">
              <a:ext uri="{FF2B5EF4-FFF2-40B4-BE49-F238E27FC236}">
                <a16:creationId xmlns:a16="http://schemas.microsoft.com/office/drawing/2014/main" id="{D6907283-C87E-44F9-B00F-66288F27F078}"/>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진행 보고 Status</a:t>
            </a:r>
          </a:p>
        </p:txBody>
      </p:sp>
      <p:sp>
        <p:nvSpPr>
          <p:cNvPr id="12" name="뜻 4">
            <a:extLst xmlns:a="http://schemas.openxmlformats.org/drawingml/2006/main">
              <a:ext uri="{FF2B5EF4-FFF2-40B4-BE49-F238E27FC236}">
                <a16:creationId xmlns:a16="http://schemas.microsoft.com/office/drawing/2014/main" id="{35F6DD73-7E8D-4B22-8FE3-AFD1F4DC2ED7}"/>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완료·진행 중·막힌 일을 구분해 알리는 것</a:t>
            </a:r>
          </a:p>
        </p:txBody>
      </p:sp>
      <p:sp>
        <p:nvSpPr>
          <p:cNvPr id="13" name="실무 요청문 표시">
            <a:extLst xmlns:a="http://schemas.openxmlformats.org/drawingml/2006/main">
              <a:ext uri="{FF2B5EF4-FFF2-40B4-BE49-F238E27FC236}">
                <a16:creationId xmlns:a16="http://schemas.microsoft.com/office/drawing/2014/main" id="{17976E9A-7A7B-405D-892C-617F8F572AEB}"/>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FE869BE3-8BA1-4F40-886B-3F816FA8D622}"/>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“먼저 계획을 세우고, 승인 후 한 메뉴씩 구현해 줘.”</a:t>
            </a:r>
          </a:p>
        </p:txBody>
      </p:sp>
      <p:sp>
        <p:nvSpPr>
          <p:cNvPr id="15" name="실무 요청문 2">
            <a:extLst xmlns:a="http://schemas.openxmlformats.org/drawingml/2006/main">
              <a:ext uri="{FF2B5EF4-FFF2-40B4-BE49-F238E27FC236}">
                <a16:creationId xmlns:a16="http://schemas.microsoft.com/office/drawing/2014/main" id="{FB713947-6E27-4BCB-94CD-F3398334A429}"/>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“진행은 완료·진행 중·확인 필요로 나눠 알려 줘.”</a:t>
            </a:r>
          </a:p>
        </p:txBody>
      </p:sp>
      <p:sp>
        <p:nvSpPr>
          <p:cNvPr id="16" name="실무 요청문 3">
            <a:extLst xmlns:a="http://schemas.openxmlformats.org/drawingml/2006/main">
              <a:ext uri="{FF2B5EF4-FFF2-40B4-BE49-F238E27FC236}">
                <a16:creationId xmlns:a16="http://schemas.microsoft.com/office/drawing/2014/main" id="{0A751A00-1A18-4C39-93B4-E1AFE911503B}"/>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“완료했다고 할 때는 실제 확인한 결과도 보여 줘.”</a:t>
            </a:r>
          </a:p>
        </p:txBody>
      </p:sp>
      <p:sp>
        <p:nvSpPr>
          <p:cNvPr id="17" name="확인 기준">
            <a:extLst xmlns:a="http://schemas.openxmlformats.org/drawingml/2006/main">
              <a:ext uri="{FF2B5EF4-FFF2-40B4-BE49-F238E27FC236}">
                <a16:creationId xmlns:a16="http://schemas.microsoft.com/office/drawing/2014/main" id="{78D9C924-2AF4-4E73-A5AE-52B085D67418}"/>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계획·구현·검증·공개를 구분해서 보고하는가?</a:t>
            </a:r>
          </a:p>
        </p:txBody>
      </p:sp>
      <p:pic>
        <p:nvPicPr>
          <p:cNvPr id="18" name="">
            <a:extLst xmlns:a="http://schemas.openxmlformats.org/drawingml/2006/main">
              <a:ext uri="{FF2B5EF4-FFF2-40B4-BE49-F238E27FC236}">
                <a16:creationId xmlns:a16="http://schemas.microsoft.com/office/drawing/2014/main" id="{41A059B9-7BAE-44ED-AD45-50A3C5FF0B10}"/>
              </a:ext>
            </a:extLst>
          </p:cNvPr>
          <p:cNvPicPr>
            <a:picLocks xmlns:a="http://schemas.openxmlformats.org/drawingml/2006/main" noChangeAspect="1"/>
          </p:cNvPicPr>
          <p:nvPr/>
        </p:nvPicPr>
        <p:blipFill>
          <a:blip xmlns:r="http://schemas.openxmlformats.org/officeDocument/2006/relationships" xmlns:a="http://schemas.openxmlformats.org/drawingml/2006/main" r:embed="R6ffde709012841fb"/>
          <a:stretch xmlns:a="http://schemas.openxmlformats.org/drawingml/2006/main"/>
        </p:blipFill>
        <p:spPr>
          <a:xfrm xmlns:a="http://schemas.openxmlformats.org/drawingml/2006/main">
            <a:off x="10772775" y="505149"/>
            <a:ext cx="819150" cy="780401"/>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ED1C4C55-72EE-492C-B1EA-715A71095383}"/>
              </a:ext>
            </a:extLst>
          </p:cNvPr>
          <p:cNvPicPr>
            <a:picLocks xmlns:a="http://schemas.openxmlformats.org/drawingml/2006/main" noChangeAspect="1"/>
          </p:cNvPicPr>
          <p:nvPr/>
        </p:nvPicPr>
        <p:blipFill>
          <a:blip xmlns:r="http://schemas.openxmlformats.org/officeDocument/2006/relationships" xmlns:a="http://schemas.openxmlformats.org/drawingml/2006/main" r:embed="R0cf3c1b42a7d4e39"/>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ACD73FED-7FD8-4E81-9756-AFD435BFA7BE}"/>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41EFD401-DBB0-4DE8-9BA9-478DBE9FFFAA}"/>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남해타임의 구현·검증·공개 구분 ↗</a:t>
            </a:r>
          </a:p>
        </p:txBody>
      </p:sp>
    </p:spTree>
    <p:extLst>
      <p:ext uri="{BB962C8B-B14F-4D97-AF65-F5344CB8AC3E}">
        <p14:creationId xmlns:p14="http://schemas.microsoft.com/office/powerpoint/2010/main" val="1209092412"/>
      </p:ext>
    </p:extLst>
  </p:cSld>
</p:sld>
</file>

<file path=ppt/slides/slide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6ACF495C-BDD3-42CA-AC10-5A38FD4F374D}"/>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82EEFE89-9ED3-4055-B95C-11C1DDFD41BB}"/>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조사·분석·검토·검증 요청법</a:t>
            </a:r>
          </a:p>
        </p:txBody>
      </p:sp>
      <p:sp>
        <p:nvSpPr>
          <p:cNvPr id="3" name="강의 꼬리말">
            <a:extLst xmlns:a="http://schemas.openxmlformats.org/drawingml/2006/main">
              <a:ext uri="{FF2B5EF4-FFF2-40B4-BE49-F238E27FC236}">
                <a16:creationId xmlns:a16="http://schemas.microsoft.com/office/drawing/2014/main" id="{6BF9AE33-695B-44D0-9BC7-A5770FF9A8D4}"/>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6BA07974-1F1B-4AB2-81F4-B5FB5787E46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04 / 25</a:t>
            </a:r>
          </a:p>
        </p:txBody>
      </p:sp>
      <p:sp>
        <p:nvSpPr>
          <p:cNvPr id="5" name="용어 1">
            <a:extLst xmlns:a="http://schemas.openxmlformats.org/drawingml/2006/main">
              <a:ext uri="{FF2B5EF4-FFF2-40B4-BE49-F238E27FC236}">
                <a16:creationId xmlns:a16="http://schemas.microsoft.com/office/drawing/2014/main" id="{66DCB9CE-F160-4C0B-BABB-E62C39D9E12C}"/>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조사 Research</a:t>
            </a:r>
          </a:p>
        </p:txBody>
      </p:sp>
      <p:sp>
        <p:nvSpPr>
          <p:cNvPr id="6" name="뜻 1">
            <a:extLst xmlns:a="http://schemas.openxmlformats.org/drawingml/2006/main">
              <a:ext uri="{FF2B5EF4-FFF2-40B4-BE49-F238E27FC236}">
                <a16:creationId xmlns:a16="http://schemas.microsoft.com/office/drawing/2014/main" id="{10DECDAF-16CE-4EC7-9D57-3C3524A374DC}"/>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공식 자료·사례를 찾아 출처와 사실을 모으기</a:t>
            </a:r>
          </a:p>
        </p:txBody>
      </p:sp>
      <p:sp>
        <p:nvSpPr>
          <p:cNvPr id="7" name="용어 2">
            <a:extLst xmlns:a="http://schemas.openxmlformats.org/drawingml/2006/main">
              <a:ext uri="{FF2B5EF4-FFF2-40B4-BE49-F238E27FC236}">
                <a16:creationId xmlns:a16="http://schemas.microsoft.com/office/drawing/2014/main" id="{3F97393D-C17D-40D1-B01F-D3B8A87E3436}"/>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분석 Analysis</a:t>
            </a:r>
          </a:p>
        </p:txBody>
      </p:sp>
      <p:sp>
        <p:nvSpPr>
          <p:cNvPr id="8" name="뜻 2">
            <a:extLst xmlns:a="http://schemas.openxmlformats.org/drawingml/2006/main">
              <a:ext uri="{FF2B5EF4-FFF2-40B4-BE49-F238E27FC236}">
                <a16:creationId xmlns:a16="http://schemas.microsoft.com/office/drawing/2014/main" id="{A1CEE114-F4E0-4516-9BCC-A615A311AEC3}"/>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모은 자료의 차이·관계·원인을 해석하기</a:t>
            </a:r>
          </a:p>
        </p:txBody>
      </p:sp>
      <p:sp>
        <p:nvSpPr>
          <p:cNvPr id="9" name="용어 3">
            <a:extLst xmlns:a="http://schemas.openxmlformats.org/drawingml/2006/main">
              <a:ext uri="{FF2B5EF4-FFF2-40B4-BE49-F238E27FC236}">
                <a16:creationId xmlns:a16="http://schemas.microsoft.com/office/drawing/2014/main" id="{12E14C09-E9BC-472F-A8F0-D87F15A46550}"/>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검토 Review</a:t>
            </a:r>
          </a:p>
        </p:txBody>
      </p:sp>
      <p:sp>
        <p:nvSpPr>
          <p:cNvPr id="10" name="뜻 3">
            <a:extLst xmlns:a="http://schemas.openxmlformats.org/drawingml/2006/main">
              <a:ext uri="{FF2B5EF4-FFF2-40B4-BE49-F238E27FC236}">
                <a16:creationId xmlns:a16="http://schemas.microsoft.com/office/drawing/2014/main" id="{A10DE33A-4D4C-4D11-8EEA-7736D73777E0}"/>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현재 결과의 문제·영향·우선순위를 살피기</a:t>
            </a:r>
          </a:p>
        </p:txBody>
      </p:sp>
      <p:sp>
        <p:nvSpPr>
          <p:cNvPr id="11" name="용어 4">
            <a:extLst xmlns:a="http://schemas.openxmlformats.org/drawingml/2006/main">
              <a:ext uri="{FF2B5EF4-FFF2-40B4-BE49-F238E27FC236}">
                <a16:creationId xmlns:a16="http://schemas.microsoft.com/office/drawing/2014/main" id="{80DEE78A-D844-44DD-B3B3-E86ABA1BEDF4}"/>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검증 Verify</a:t>
            </a:r>
          </a:p>
        </p:txBody>
      </p:sp>
      <p:sp>
        <p:nvSpPr>
          <p:cNvPr id="12" name="뜻 4">
            <a:extLst xmlns:a="http://schemas.openxmlformats.org/drawingml/2006/main">
              <a:ext uri="{FF2B5EF4-FFF2-40B4-BE49-F238E27FC236}">
                <a16:creationId xmlns:a16="http://schemas.microsoft.com/office/drawing/2014/main" id="{DE1133FF-B760-4CD1-9090-88BE45C34889}"/>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기준과 실제 자료·동작을 비교해 확인하기</a:t>
            </a:r>
          </a:p>
        </p:txBody>
      </p:sp>
      <p:sp>
        <p:nvSpPr>
          <p:cNvPr id="13" name="실무 요청문 표시">
            <a:extLst xmlns:a="http://schemas.openxmlformats.org/drawingml/2006/main">
              <a:ext uri="{FF2B5EF4-FFF2-40B4-BE49-F238E27FC236}">
                <a16:creationId xmlns:a16="http://schemas.microsoft.com/office/drawing/2014/main" id="{6E1B20A0-FDE4-41A6-BADA-CFC78C7A6B5A}"/>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FB2EB503-3124-4D56-83E6-EB9A2367D508}"/>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“수업 자료에 쓸 공식 출처와 확인 날짜를 조사해 줘.”</a:t>
            </a:r>
          </a:p>
        </p:txBody>
      </p:sp>
      <p:sp>
        <p:nvSpPr>
          <p:cNvPr id="15" name="실무 요청문 2">
            <a:extLst xmlns:a="http://schemas.openxmlformats.org/drawingml/2006/main">
              <a:ext uri="{FF2B5EF4-FFF2-40B4-BE49-F238E27FC236}">
                <a16:creationId xmlns:a16="http://schemas.microsoft.com/office/drawing/2014/main" id="{0122E255-BEE9-4F76-A632-8BE1A736609F}"/>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“평가 기준과 문항이 맞는지 검토해 줘.”</a:t>
            </a:r>
          </a:p>
        </p:txBody>
      </p:sp>
      <p:sp>
        <p:nvSpPr>
          <p:cNvPr id="16" name="실무 요청문 3">
            <a:extLst xmlns:a="http://schemas.openxmlformats.org/drawingml/2006/main">
              <a:ext uri="{FF2B5EF4-FFF2-40B4-BE49-F238E27FC236}">
                <a16:creationId xmlns:a16="http://schemas.microsoft.com/office/drawing/2014/main" id="{83B5D153-0B22-43D9-8FED-667117B8736D}"/>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“사실 오류와 학생 개인정보가 없는지 검증해 줘.”</a:t>
            </a:r>
          </a:p>
        </p:txBody>
      </p:sp>
      <p:sp>
        <p:nvSpPr>
          <p:cNvPr id="17" name="확인 기준">
            <a:extLst xmlns:a="http://schemas.openxmlformats.org/drawingml/2006/main">
              <a:ext uri="{FF2B5EF4-FFF2-40B4-BE49-F238E27FC236}">
                <a16:creationId xmlns:a16="http://schemas.microsoft.com/office/drawing/2014/main" id="{75C6D9C5-7EAD-4FC2-AEDE-697739C9E3D3}"/>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자료 수집·판단·수정·확인을 각각 요청했는가?</a:t>
            </a:r>
          </a:p>
        </p:txBody>
      </p:sp>
      <p:pic>
        <p:nvPicPr>
          <p:cNvPr id="18" name="">
            <a:extLst xmlns:a="http://schemas.openxmlformats.org/drawingml/2006/main">
              <a:ext uri="{FF2B5EF4-FFF2-40B4-BE49-F238E27FC236}">
                <a16:creationId xmlns:a16="http://schemas.microsoft.com/office/drawing/2014/main" id="{186920A9-D644-4732-8F85-A860A94650F7}"/>
              </a:ext>
            </a:extLst>
          </p:cNvPr>
          <p:cNvPicPr>
            <a:picLocks xmlns:a="http://schemas.openxmlformats.org/drawingml/2006/main" noChangeAspect="1"/>
          </p:cNvPicPr>
          <p:nvPr/>
        </p:nvPicPr>
        <p:blipFill>
          <a:blip xmlns:r="http://schemas.openxmlformats.org/officeDocument/2006/relationships" xmlns:a="http://schemas.openxmlformats.org/drawingml/2006/main" r:embed="Rbae52884bd1e4ff3"/>
          <a:stretch xmlns:a="http://schemas.openxmlformats.org/drawingml/2006/main"/>
        </p:blipFill>
        <p:spPr>
          <a:xfrm xmlns:a="http://schemas.openxmlformats.org/drawingml/2006/main">
            <a:off x="10872482" y="438150"/>
            <a:ext cx="619736" cy="91440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2E12E4FC-809B-4755-B259-C078106F0E50}"/>
              </a:ext>
            </a:extLst>
          </p:cNvPr>
          <p:cNvPicPr>
            <a:picLocks xmlns:a="http://schemas.openxmlformats.org/drawingml/2006/main" noChangeAspect="1"/>
          </p:cNvPicPr>
          <p:nvPr/>
        </p:nvPicPr>
        <p:blipFill>
          <a:blip xmlns:r="http://schemas.openxmlformats.org/officeDocument/2006/relationships" xmlns:a="http://schemas.openxmlformats.org/drawingml/2006/main" r:embed="R558b83d25f894fbe"/>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0FEE2982-E714-4BF5-9B0F-48F0276C6219}"/>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0A9E2115-8A97-4F9B-9288-D299E1561461}"/>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재단 홈페이지의 “확인 중” 안내 ↗</a:t>
            </a:r>
          </a:p>
        </p:txBody>
      </p:sp>
    </p:spTree>
    <p:extLst>
      <p:ext uri="{BB962C8B-B14F-4D97-AF65-F5344CB8AC3E}">
        <p14:creationId xmlns:p14="http://schemas.microsoft.com/office/powerpoint/2010/main" val="22833839"/>
      </p:ext>
    </p:extLst>
  </p:cSld>
</p:sld>
</file>

<file path=ppt/slides/slide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8D6093C2-CC4D-4812-B6FA-03B4A7E2BBF3}"/>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D6F3255D-175D-4948-B073-C1E7246675F7}"/>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버전 번호와 알파·베타·RC</a:t>
            </a:r>
          </a:p>
        </p:txBody>
      </p:sp>
      <p:sp>
        <p:nvSpPr>
          <p:cNvPr id="3" name="강의 꼬리말">
            <a:extLst xmlns:a="http://schemas.openxmlformats.org/drawingml/2006/main">
              <a:ext uri="{FF2B5EF4-FFF2-40B4-BE49-F238E27FC236}">
                <a16:creationId xmlns:a16="http://schemas.microsoft.com/office/drawing/2014/main" id="{D5103202-6B12-4F17-98F1-5486394B357D}"/>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08AAD4FD-282A-478C-A344-BA0AD9C7FC2F}"/>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05 / 25</a:t>
            </a:r>
          </a:p>
        </p:txBody>
      </p:sp>
      <p:sp>
        <p:nvSpPr>
          <p:cNvPr id="5" name="용어 1">
            <a:extLst xmlns:a="http://schemas.openxmlformats.org/drawingml/2006/main">
              <a:ext uri="{FF2B5EF4-FFF2-40B4-BE49-F238E27FC236}">
                <a16:creationId xmlns:a16="http://schemas.microsoft.com/office/drawing/2014/main" id="{7814614B-5737-4644-BC88-0D8E84376253}"/>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버전 번호 1.2.3</a:t>
            </a:r>
          </a:p>
        </p:txBody>
      </p:sp>
      <p:sp>
        <p:nvSpPr>
          <p:cNvPr id="6" name="뜻 1">
            <a:extLst xmlns:a="http://schemas.openxmlformats.org/drawingml/2006/main">
              <a:ext uri="{FF2B5EF4-FFF2-40B4-BE49-F238E27FC236}">
                <a16:creationId xmlns:a16="http://schemas.microsoft.com/office/drawing/2014/main" id="{DB1D2C2C-807E-41C0-B866-8D0B72EE1DA9}"/>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팀 규칙 예: 큰 변경·기능 추가·오류 수정</a:t>
            </a:r>
          </a:p>
        </p:txBody>
      </p:sp>
      <p:sp>
        <p:nvSpPr>
          <p:cNvPr id="7" name="용어 2">
            <a:extLst xmlns:a="http://schemas.openxmlformats.org/drawingml/2006/main">
              <a:ext uri="{FF2B5EF4-FFF2-40B4-BE49-F238E27FC236}">
                <a16:creationId xmlns:a16="http://schemas.microsoft.com/office/drawing/2014/main" id="{62F7C74E-C525-4B0A-95CD-6F893B71F969}"/>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알파 Alpha / 베타 Beta</a:t>
            </a:r>
          </a:p>
        </p:txBody>
      </p:sp>
      <p:sp>
        <p:nvSpPr>
          <p:cNvPr id="8" name="뜻 2">
            <a:extLst xmlns:a="http://schemas.openxmlformats.org/drawingml/2006/main">
              <a:ext uri="{FF2B5EF4-FFF2-40B4-BE49-F238E27FC236}">
                <a16:creationId xmlns:a16="http://schemas.microsoft.com/office/drawing/2014/main" id="{75DAAFC8-2F23-43FA-845C-F0FE73008339}"/>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초기 내부 시험 / 기능을 갖춘 넓은 시험 단계</a:t>
            </a:r>
          </a:p>
        </p:txBody>
      </p:sp>
      <p:sp>
        <p:nvSpPr>
          <p:cNvPr id="9" name="용어 3">
            <a:extLst xmlns:a="http://schemas.openxmlformats.org/drawingml/2006/main">
              <a:ext uri="{FF2B5EF4-FFF2-40B4-BE49-F238E27FC236}">
                <a16:creationId xmlns:a16="http://schemas.microsoft.com/office/drawing/2014/main" id="{3518B28B-F3BF-4E38-AACE-D3E838AF3D00}"/>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RC / 정식 Release</a:t>
            </a:r>
          </a:p>
        </p:txBody>
      </p:sp>
      <p:sp>
        <p:nvSpPr>
          <p:cNvPr id="10" name="뜻 3">
            <a:extLst xmlns:a="http://schemas.openxmlformats.org/drawingml/2006/main">
              <a:ext uri="{FF2B5EF4-FFF2-40B4-BE49-F238E27FC236}">
                <a16:creationId xmlns:a16="http://schemas.microsoft.com/office/drawing/2014/main" id="{C61994CD-5582-44D2-A2A7-901DB8F58B00}"/>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출시 후보 / 검수·승인 후 공개하는 기준 버전</a:t>
            </a:r>
          </a:p>
        </p:txBody>
      </p:sp>
      <p:sp>
        <p:nvSpPr>
          <p:cNvPr id="11" name="용어 4">
            <a:extLst xmlns:a="http://schemas.openxmlformats.org/drawingml/2006/main">
              <a:ext uri="{FF2B5EF4-FFF2-40B4-BE49-F238E27FC236}">
                <a16:creationId xmlns:a16="http://schemas.microsoft.com/office/drawing/2014/main" id="{078DAD7A-1B79-4C21-91D0-5209B7B1F54D}"/>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커밋 Commit / 태그 Tag</a:t>
            </a:r>
          </a:p>
        </p:txBody>
      </p:sp>
      <p:sp>
        <p:nvSpPr>
          <p:cNvPr id="12" name="뜻 4">
            <a:extLst xmlns:a="http://schemas.openxmlformats.org/drawingml/2006/main">
              <a:ext uri="{FF2B5EF4-FFF2-40B4-BE49-F238E27FC236}">
                <a16:creationId xmlns:a16="http://schemas.microsoft.com/office/drawing/2014/main" id="{EC1E2790-A8D0-405A-A2C6-D511AE4E9362}"/>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변경 기록 / 특정 버전에 붙이는 기준 이름</a:t>
            </a:r>
          </a:p>
        </p:txBody>
      </p:sp>
      <p:sp>
        <p:nvSpPr>
          <p:cNvPr id="13" name="실무 요청문 표시">
            <a:extLst xmlns:a="http://schemas.openxmlformats.org/drawingml/2006/main">
              <a:ext uri="{FF2B5EF4-FFF2-40B4-BE49-F238E27FC236}">
                <a16:creationId xmlns:a16="http://schemas.microsoft.com/office/drawing/2014/main" id="{0D9D8EC1-6C6A-4CE4-9257-CEC648962047}"/>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D6103157-FEA6-4E87-9DEA-F6B7C3103433}"/>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“0.1.0-alpha.1, 0.9.0-beta.1, 1.0.0-rc.1 순서로 기록해 줘.”</a:t>
            </a:r>
          </a:p>
        </p:txBody>
      </p:sp>
      <p:sp>
        <p:nvSpPr>
          <p:cNvPr id="15" name="실무 요청문 2">
            <a:extLst xmlns:a="http://schemas.openxmlformats.org/drawingml/2006/main">
              <a:ext uri="{FF2B5EF4-FFF2-40B4-BE49-F238E27FC236}">
                <a16:creationId xmlns:a16="http://schemas.microsoft.com/office/drawing/2014/main" id="{7872703C-9151-4F46-A79B-6714BB86D0AF}"/>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“정식 1.0.0 뒤 오타 수정은 1.0.1, 검색 추가는 1.1.0으로 해 줘.”</a:t>
            </a:r>
          </a:p>
        </p:txBody>
      </p:sp>
      <p:sp>
        <p:nvSpPr>
          <p:cNvPr id="16" name="실무 요청문 3">
            <a:extLst xmlns:a="http://schemas.openxmlformats.org/drawingml/2006/main">
              <a:ext uri="{FF2B5EF4-FFF2-40B4-BE49-F238E27FC236}">
                <a16:creationId xmlns:a16="http://schemas.microsoft.com/office/drawing/2014/main" id="{351BF9A5-5BD6-46E9-A052-313C8714E468}"/>
              </a:ext>
            </a:extLst>
          </p:cNvPr>
          <p:cNvSpPr>
            <a:spLocks xmlns:a="http://schemas.openxmlformats.org/drawingml/2006/main" noGrp="1"/>
          </p:cNvSpPr>
          <p:nvPr/>
        </p:nvSpPr>
        <p:spPr>
          <a:xfrm xmlns:a="http://schemas.openxmlformats.org/drawingml/2006/main">
            <a:off x="742950" y="4708398"/>
            <a:ext cx="7620000" cy="58407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“큰 변경은 2.0.0 후보로 검토하고, 수정 이력과 승인 기록을 남겨 줘.”</a:t>
            </a:r>
          </a:p>
        </p:txBody>
      </p:sp>
      <p:sp>
        <p:nvSpPr>
          <p:cNvPr id="17" name="확인 기준">
            <a:extLst xmlns:a="http://schemas.openxmlformats.org/drawingml/2006/main">
              <a:ext uri="{FF2B5EF4-FFF2-40B4-BE49-F238E27FC236}">
                <a16:creationId xmlns:a16="http://schemas.microsoft.com/office/drawing/2014/main" id="{E632C1D3-EFCE-451B-8F53-0965469BEBB9}"/>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화면의 버전·태그·배포 기록이 같은 결과물을 가리키는가?</a:t>
            </a:r>
          </a:p>
        </p:txBody>
      </p:sp>
      <p:pic>
        <p:nvPicPr>
          <p:cNvPr id="18" name="">
            <a:extLst xmlns:a="http://schemas.openxmlformats.org/drawingml/2006/main">
              <a:ext uri="{FF2B5EF4-FFF2-40B4-BE49-F238E27FC236}">
                <a16:creationId xmlns:a16="http://schemas.microsoft.com/office/drawing/2014/main" id="{6245CF85-A5A3-412A-ADCB-55354F233A46}"/>
              </a:ext>
            </a:extLst>
          </p:cNvPr>
          <p:cNvPicPr>
            <a:picLocks xmlns:a="http://schemas.openxmlformats.org/drawingml/2006/main" noChangeAspect="1"/>
          </p:cNvPicPr>
          <p:nvPr/>
        </p:nvPicPr>
        <p:blipFill>
          <a:blip xmlns:r="http://schemas.openxmlformats.org/officeDocument/2006/relationships" xmlns:a="http://schemas.openxmlformats.org/drawingml/2006/main" r:embed="R4a379437169a4037"/>
          <a:stretch xmlns:a="http://schemas.openxmlformats.org/drawingml/2006/main"/>
        </p:blipFill>
        <p:spPr>
          <a:xfrm xmlns:a="http://schemas.openxmlformats.org/drawingml/2006/main">
            <a:off x="10780042" y="438150"/>
            <a:ext cx="804616" cy="91440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D48DC854-D169-4DAB-9ED0-F3141A35592E}"/>
              </a:ext>
            </a:extLst>
          </p:cNvPr>
          <p:cNvPicPr>
            <a:picLocks xmlns:a="http://schemas.openxmlformats.org/drawingml/2006/main" noChangeAspect="1"/>
          </p:cNvPicPr>
          <p:nvPr/>
        </p:nvPicPr>
        <p:blipFill>
          <a:blip xmlns:r="http://schemas.openxmlformats.org/officeDocument/2006/relationships" xmlns:a="http://schemas.openxmlformats.org/drawingml/2006/main" r:embed="Rf21471cce08043e6"/>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93084915-386E-48E8-8198-39D816C8C53B}"/>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B5EF9DB7-7291-452B-B278-AB25FAB95543}"/>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남해타임의 앱 버전·웹 배포 기록 ↗</a:t>
            </a:r>
          </a:p>
        </p:txBody>
      </p:sp>
    </p:spTree>
    <p:extLst>
      <p:ext uri="{BB962C8B-B14F-4D97-AF65-F5344CB8AC3E}">
        <p14:creationId xmlns:p14="http://schemas.microsoft.com/office/powerpoint/2010/main" val="1839822152"/>
      </p:ext>
    </p:extLst>
  </p:cSld>
</p:sld>
</file>

<file path=ppt/slides/slide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FEFD3BFA-5082-42B9-A087-C03ED2E914F3}"/>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6CC08342-CC68-4AC9-800C-757AB6748D8B}"/>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프로젝트 폴더와 파일 관리</a:t>
            </a:r>
          </a:p>
        </p:txBody>
      </p:sp>
      <p:sp>
        <p:nvSpPr>
          <p:cNvPr id="3" name="강의 꼬리말">
            <a:extLst xmlns:a="http://schemas.openxmlformats.org/drawingml/2006/main">
              <a:ext uri="{FF2B5EF4-FFF2-40B4-BE49-F238E27FC236}">
                <a16:creationId xmlns:a16="http://schemas.microsoft.com/office/drawing/2014/main" id="{B09A2E94-692E-42B2-B22A-3F4F1D7A76EE}"/>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E4B582B6-04B2-4405-A87E-482A7B656435}"/>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06 / 25</a:t>
            </a:r>
          </a:p>
        </p:txBody>
      </p:sp>
      <p:sp>
        <p:nvSpPr>
          <p:cNvPr id="5" name="용어 1">
            <a:extLst xmlns:a="http://schemas.openxmlformats.org/drawingml/2006/main">
              <a:ext uri="{FF2B5EF4-FFF2-40B4-BE49-F238E27FC236}">
                <a16:creationId xmlns:a16="http://schemas.microsoft.com/office/drawing/2014/main" id="{37F4ECEF-4A56-4CC6-AB20-14A14EFCE35D}"/>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프로젝트 루트 Root</a:t>
            </a:r>
          </a:p>
        </p:txBody>
      </p:sp>
      <p:sp>
        <p:nvSpPr>
          <p:cNvPr id="6" name="뜻 1">
            <a:extLst xmlns:a="http://schemas.openxmlformats.org/drawingml/2006/main">
              <a:ext uri="{FF2B5EF4-FFF2-40B4-BE49-F238E27FC236}">
                <a16:creationId xmlns:a16="http://schemas.microsoft.com/office/drawing/2014/main" id="{EEDD1A79-EDD9-46B5-BAE2-5F2260CD7A5E}"/>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한 홈페이지 작업의 기준이 되는 폴더</a:t>
            </a:r>
          </a:p>
        </p:txBody>
      </p:sp>
      <p:sp>
        <p:nvSpPr>
          <p:cNvPr id="7" name="용어 2">
            <a:extLst xmlns:a="http://schemas.openxmlformats.org/drawingml/2006/main">
              <a:ext uri="{FF2B5EF4-FFF2-40B4-BE49-F238E27FC236}">
                <a16:creationId xmlns:a16="http://schemas.microsoft.com/office/drawing/2014/main" id="{37EB140C-480D-4F64-9838-87187E6D94D2}"/>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src/ · public/</a:t>
            </a:r>
          </a:p>
        </p:txBody>
      </p:sp>
      <p:sp>
        <p:nvSpPr>
          <p:cNvPr id="8" name="뜻 2">
            <a:extLst xmlns:a="http://schemas.openxmlformats.org/drawingml/2006/main">
              <a:ext uri="{FF2B5EF4-FFF2-40B4-BE49-F238E27FC236}">
                <a16:creationId xmlns:a16="http://schemas.microsoft.com/office/drawing/2014/main" id="{27F5CF2E-4437-4B59-AFB2-A06B6952F068}"/>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소스 코드 / 공개 파일. 프로젝트 방식에 따라 다름</a:t>
            </a:r>
          </a:p>
        </p:txBody>
      </p:sp>
      <p:sp>
        <p:nvSpPr>
          <p:cNvPr id="9" name="용어 3">
            <a:extLst xmlns:a="http://schemas.openxmlformats.org/drawingml/2006/main">
              <a:ext uri="{FF2B5EF4-FFF2-40B4-BE49-F238E27FC236}">
                <a16:creationId xmlns:a16="http://schemas.microsoft.com/office/drawing/2014/main" id="{EA77E5F1-69BE-46F0-A250-DF31169852CA}"/>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assets/ · docs/</a:t>
            </a:r>
          </a:p>
        </p:txBody>
      </p:sp>
      <p:sp>
        <p:nvSpPr>
          <p:cNvPr id="10" name="뜻 3">
            <a:extLst xmlns:a="http://schemas.openxmlformats.org/drawingml/2006/main">
              <a:ext uri="{FF2B5EF4-FFF2-40B4-BE49-F238E27FC236}">
                <a16:creationId xmlns:a16="http://schemas.microsoft.com/office/drawing/2014/main" id="{44780302-7940-49CE-9B4F-E899E38EF806}"/>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그림 등 자료 / 기획·운영·인수인계 문서</a:t>
            </a:r>
          </a:p>
        </p:txBody>
      </p:sp>
      <p:sp>
        <p:nvSpPr>
          <p:cNvPr id="11" name="용어 4">
            <a:extLst xmlns:a="http://schemas.openxmlformats.org/drawingml/2006/main">
              <a:ext uri="{FF2B5EF4-FFF2-40B4-BE49-F238E27FC236}">
                <a16:creationId xmlns:a16="http://schemas.microsoft.com/office/drawing/2014/main" id="{E6AB2276-A816-4214-B759-76609D6ED4C6}"/>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dist/ · 별도 백업</a:t>
            </a:r>
          </a:p>
        </p:txBody>
      </p:sp>
      <p:sp>
        <p:nvSpPr>
          <p:cNvPr id="12" name="뜻 4">
            <a:extLst xmlns:a="http://schemas.openxmlformats.org/drawingml/2006/main">
              <a:ext uri="{FF2B5EF4-FFF2-40B4-BE49-F238E27FC236}">
                <a16:creationId xmlns:a16="http://schemas.microsoft.com/office/drawing/2014/main" id="{BB5EE93C-F728-4583-B47B-B54D46E62DB2}"/>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빌드 결과 / 프로젝트 밖에 보관하는 복구 사본</a:t>
            </a:r>
          </a:p>
        </p:txBody>
      </p:sp>
      <p:sp>
        <p:nvSpPr>
          <p:cNvPr id="13" name="실무 요청문 표시">
            <a:extLst xmlns:a="http://schemas.openxmlformats.org/drawingml/2006/main">
              <a:ext uri="{FF2B5EF4-FFF2-40B4-BE49-F238E27FC236}">
                <a16:creationId xmlns:a16="http://schemas.microsoft.com/office/drawing/2014/main" id="{F6014138-F44F-491D-AF6B-5E94DC76AE94}"/>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70B4051F-3973-4256-AC23-07BA745144C5}"/>
              </a:ext>
            </a:extLst>
          </p:cNvPr>
          <p:cNvSpPr>
            <a:spLocks xmlns:a="http://schemas.openxmlformats.org/drawingml/2006/main" noGrp="1"/>
          </p:cNvSpPr>
          <p:nvPr/>
        </p:nvSpPr>
        <p:spPr>
          <a:xfrm xmlns:a="http://schemas.openxmlformats.org/drawingml/2006/main">
            <a:off x="742950" y="3962400"/>
            <a:ext cx="7620000" cy="58407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“남해고등학교-홈페이지/ 안에서만 작업하고 기존 구조부터 알려 줘.”</a:t>
            </a:r>
          </a:p>
        </p:txBody>
      </p:sp>
      <p:sp>
        <p:nvSpPr>
          <p:cNvPr id="15" name="실무 요청문 2">
            <a:extLst xmlns:a="http://schemas.openxmlformats.org/drawingml/2006/main">
              <a:ext uri="{FF2B5EF4-FFF2-40B4-BE49-F238E27FC236}">
                <a16:creationId xmlns:a16="http://schemas.microsoft.com/office/drawing/2014/main" id="{2EC0F0B1-3DBC-409F-938A-1E9AA1D7F638}"/>
              </a:ext>
            </a:extLst>
          </p:cNvPr>
          <p:cNvSpPr>
            <a:spLocks xmlns:a="http://schemas.openxmlformats.org/drawingml/2006/main" noGrp="1"/>
          </p:cNvSpPr>
          <p:nvPr/>
        </p:nvSpPr>
        <p:spPr>
          <a:xfrm xmlns:a="http://schemas.openxmlformats.org/drawingml/2006/main">
            <a:off x="742950" y="461314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“원본·코드·공개 파일·산출물·백업을 구분해 줘.”</a:t>
            </a:r>
          </a:p>
        </p:txBody>
      </p:sp>
      <p:sp>
        <p:nvSpPr>
          <p:cNvPr id="16" name="실무 요청문 3">
            <a:extLst xmlns:a="http://schemas.openxmlformats.org/drawingml/2006/main">
              <a:ext uri="{FF2B5EF4-FFF2-40B4-BE49-F238E27FC236}">
                <a16:creationId xmlns:a16="http://schemas.microsoft.com/office/drawing/2014/main" id="{E47EEB9A-C532-40FB-85F7-70A40C7BEB02}"/>
              </a:ext>
            </a:extLst>
          </p:cNvPr>
          <p:cNvSpPr>
            <a:spLocks xmlns:a="http://schemas.openxmlformats.org/drawingml/2006/main" noGrp="1"/>
          </p:cNvSpPr>
          <p:nvPr/>
        </p:nvSpPr>
        <p:spPr>
          <a:xfrm xmlns:a="http://schemas.openxmlformats.org/drawingml/2006/main">
            <a:off x="742950" y="4986147"/>
            <a:ext cx="7620000" cy="58407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“.env·토큰·신청자 자료는 공개·업로드·Git 추적에서 제외해 줘.”</a:t>
            </a:r>
          </a:p>
        </p:txBody>
      </p:sp>
      <p:sp>
        <p:nvSpPr>
          <p:cNvPr id="17" name="확인 기준">
            <a:extLst xmlns:a="http://schemas.openxmlformats.org/drawingml/2006/main">
              <a:ext uri="{FF2B5EF4-FFF2-40B4-BE49-F238E27FC236}">
                <a16:creationId xmlns:a16="http://schemas.microsoft.com/office/drawing/2014/main" id="{9989B6D1-1FBD-4544-8EFD-6A96B38B6F29}"/>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작업 폴더와 공개할 폴더, 복구용 사본을 구별하는가?</a:t>
            </a:r>
          </a:p>
        </p:txBody>
      </p:sp>
      <p:pic>
        <p:nvPicPr>
          <p:cNvPr id="18" name="">
            <a:extLst xmlns:a="http://schemas.openxmlformats.org/drawingml/2006/main">
              <a:ext uri="{FF2B5EF4-FFF2-40B4-BE49-F238E27FC236}">
                <a16:creationId xmlns:a16="http://schemas.microsoft.com/office/drawing/2014/main" id="{185E5723-6794-4A6B-B7A2-06C9738526C5}"/>
              </a:ext>
            </a:extLst>
          </p:cNvPr>
          <p:cNvPicPr>
            <a:picLocks xmlns:a="http://schemas.openxmlformats.org/drawingml/2006/main" noChangeAspect="1"/>
          </p:cNvPicPr>
          <p:nvPr/>
        </p:nvPicPr>
        <p:blipFill>
          <a:blip xmlns:r="http://schemas.openxmlformats.org/officeDocument/2006/relationships" xmlns:a="http://schemas.openxmlformats.org/drawingml/2006/main" r:embed="Rc90b184f8ac1472e"/>
          <a:stretch xmlns:a="http://schemas.openxmlformats.org/drawingml/2006/main"/>
        </p:blipFill>
        <p:spPr>
          <a:xfrm xmlns:a="http://schemas.openxmlformats.org/drawingml/2006/main">
            <a:off x="10772775" y="485775"/>
            <a:ext cx="819150" cy="81915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3212F8CA-6F82-45F0-A8DE-2A722BF73690}"/>
              </a:ext>
            </a:extLst>
          </p:cNvPr>
          <p:cNvPicPr>
            <a:picLocks xmlns:a="http://schemas.openxmlformats.org/drawingml/2006/main" noChangeAspect="1"/>
          </p:cNvPicPr>
          <p:nvPr/>
        </p:nvPicPr>
        <p:blipFill>
          <a:blip xmlns:r="http://schemas.openxmlformats.org/officeDocument/2006/relationships" xmlns:a="http://schemas.openxmlformats.org/drawingml/2006/main" r:embed="Ra0a978a0b0614590"/>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299DA81E-B224-4013-9B9D-B02DF51C5DC2}"/>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2C476A9D-498A-439C-A7A8-6C5E795EBF6C}"/>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AI 연수의 public·작업 폴더 분리 ↗</a:t>
            </a:r>
          </a:p>
        </p:txBody>
      </p:sp>
    </p:spTree>
    <p:extLst>
      <p:ext uri="{BB962C8B-B14F-4D97-AF65-F5344CB8AC3E}">
        <p14:creationId xmlns:p14="http://schemas.microsoft.com/office/powerpoint/2010/main" val="2082362912"/>
      </p:ext>
    </p:extLst>
  </p:cSld>
</p:sld>
</file>

<file path=ppt/slides/slide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4" name="구간">
            <a:extLst xmlns:a="http://schemas.openxmlformats.org/drawingml/2006/main">
              <a:ext uri="{FF2B5EF4-FFF2-40B4-BE49-F238E27FC236}">
                <a16:creationId xmlns:a16="http://schemas.microsoft.com/office/drawing/2014/main" id="{12D0A0F5-C294-44B8-A62C-1722BE417C4A}"/>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462BCBD8-7EF7-4637-B1FC-06E2223EFEA6}"/>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Plus 사용량을 아끼는 수업 준비 습관</a:t>
            </a:r>
          </a:p>
        </p:txBody>
      </p:sp>
      <p:sp>
        <p:nvSpPr>
          <p:cNvPr id="3" name="강의 꼬리말">
            <a:extLst xmlns:a="http://schemas.openxmlformats.org/drawingml/2006/main">
              <a:ext uri="{FF2B5EF4-FFF2-40B4-BE49-F238E27FC236}">
                <a16:creationId xmlns:a16="http://schemas.microsoft.com/office/drawing/2014/main" id="{996D4B1E-DF2F-4265-8323-BAAB0FED85D0}"/>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DEE048CB-8D0D-4BC1-ABCA-D72EE126B52C}"/>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07 / 25</a:t>
            </a:r>
          </a:p>
        </p:txBody>
      </p:sp>
      <p:sp>
        <p:nvSpPr>
          <p:cNvPr id="5" name="용어 1">
            <a:extLst xmlns:a="http://schemas.openxmlformats.org/drawingml/2006/main">
              <a:ext uri="{FF2B5EF4-FFF2-40B4-BE49-F238E27FC236}">
                <a16:creationId xmlns:a16="http://schemas.microsoft.com/office/drawing/2014/main" id="{878DD4DA-75F7-472F-939B-BB45F96D9A63}"/>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Plus 구독</a:t>
            </a:r>
          </a:p>
        </p:txBody>
      </p:sp>
      <p:sp>
        <p:nvSpPr>
          <p:cNvPr id="6" name="뜻 1">
            <a:extLst xmlns:a="http://schemas.openxmlformats.org/drawingml/2006/main">
              <a:ext uri="{FF2B5EF4-FFF2-40B4-BE49-F238E27FC236}">
                <a16:creationId xmlns:a16="http://schemas.microsoft.com/office/drawing/2014/main" id="{4A93D28A-9736-4A23-A9E4-79F1DCE8E09F}"/>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모델명이 아닌 이용 요금제. API 비용과 별도로 봅니다</a:t>
            </a:r>
          </a:p>
        </p:txBody>
      </p:sp>
      <p:sp>
        <p:nvSpPr>
          <p:cNvPr id="7" name="용어 2">
            <a:extLst xmlns:a="http://schemas.openxmlformats.org/drawingml/2006/main">
              <a:ext uri="{FF2B5EF4-FFF2-40B4-BE49-F238E27FC236}">
                <a16:creationId xmlns:a16="http://schemas.microsoft.com/office/drawing/2014/main" id="{44BEF022-14CE-44F2-B6C7-E96BE6B0C391}"/>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토큰 Token</a:t>
            </a:r>
          </a:p>
        </p:txBody>
      </p:sp>
      <p:sp>
        <p:nvSpPr>
          <p:cNvPr id="8" name="뜻 2">
            <a:extLst xmlns:a="http://schemas.openxmlformats.org/drawingml/2006/main">
              <a:ext uri="{FF2B5EF4-FFF2-40B4-BE49-F238E27FC236}">
                <a16:creationId xmlns:a16="http://schemas.microsoft.com/office/drawing/2014/main" id="{2AB74A9F-C05A-4A61-BFEA-FE9321883024}"/>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요청·파일·대화 이력·응답을 처리하는 정보 단위</a:t>
            </a:r>
          </a:p>
        </p:txBody>
      </p:sp>
      <p:sp>
        <p:nvSpPr>
          <p:cNvPr id="9" name="용어 3">
            <a:extLst xmlns:a="http://schemas.openxmlformats.org/drawingml/2006/main">
              <a:ext uri="{FF2B5EF4-FFF2-40B4-BE49-F238E27FC236}">
                <a16:creationId xmlns:a16="http://schemas.microsoft.com/office/drawing/2014/main" id="{16A825AE-742B-4F1F-92C6-80BA89352685}"/>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문맥 Context</a:t>
            </a:r>
          </a:p>
        </p:txBody>
      </p:sp>
      <p:sp>
        <p:nvSpPr>
          <p:cNvPr id="10" name="뜻 3">
            <a:extLst xmlns:a="http://schemas.openxmlformats.org/drawingml/2006/main">
              <a:ext uri="{FF2B5EF4-FFF2-40B4-BE49-F238E27FC236}">
                <a16:creationId xmlns:a16="http://schemas.microsoft.com/office/drawing/2014/main" id="{7D648E39-6E1C-43B8-ADE0-DBDD1CA84EF8}"/>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한 번에 참고하는 정보. 남은 구독 한도와 구별</a:t>
            </a:r>
          </a:p>
        </p:txBody>
      </p:sp>
      <p:sp>
        <p:nvSpPr>
          <p:cNvPr id="11" name="용어 4">
            <a:extLst xmlns:a="http://schemas.openxmlformats.org/drawingml/2006/main">
              <a:ext uri="{FF2B5EF4-FFF2-40B4-BE49-F238E27FC236}">
                <a16:creationId xmlns:a16="http://schemas.microsoft.com/office/drawing/2014/main" id="{D1C9B654-BB70-4EE5-BEFE-B67163B335F7}"/>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사용량·회복 시각</a:t>
            </a:r>
          </a:p>
        </p:txBody>
      </p:sp>
      <p:sp>
        <p:nvSpPr>
          <p:cNvPr id="12" name="뜻 4">
            <a:extLst xmlns:a="http://schemas.openxmlformats.org/drawingml/2006/main">
              <a:ext uri="{FF2B5EF4-FFF2-40B4-BE49-F238E27FC236}">
                <a16:creationId xmlns:a16="http://schemas.microsoft.com/office/drawing/2014/main" id="{D56EABDD-C052-427A-A398-1CB715929275}"/>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계정 화면의 한도와 리셋 시각을 확인하는 기준</a:t>
            </a:r>
          </a:p>
        </p:txBody>
      </p:sp>
      <p:sp>
        <p:nvSpPr>
          <p:cNvPr id="13" name="실무 요청문 표시">
            <a:extLst xmlns:a="http://schemas.openxmlformats.org/drawingml/2006/main">
              <a:ext uri="{FF2B5EF4-FFF2-40B4-BE49-F238E27FC236}">
                <a16:creationId xmlns:a16="http://schemas.microsoft.com/office/drawing/2014/main" id="{13F45B7F-7BCC-440A-9B66-A1C1619C99A6}"/>
              </a:ext>
            </a:extLst>
          </p:cNvPr>
          <p:cNvSpPr>
            <a:spLocks xmlns:a="http://schemas.openxmlformats.org/drawingml/2006/main" noGrp="1"/>
          </p:cNvSpPr>
          <p:nvPr/>
        </p:nvSpPr>
        <p:spPr>
          <a:xfrm xmlns:a="http://schemas.openxmlformats.org/drawingml/2006/main">
            <a:off x="742950" y="3533775"/>
            <a:ext cx="10668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교사의 실무 사용 습관</a:t>
            </a:r>
          </a:p>
        </p:txBody>
      </p:sp>
      <p:sp>
        <p:nvSpPr>
          <p:cNvPr id="14" name="실무 요청문 1">
            <a:extLst xmlns:a="http://schemas.openxmlformats.org/drawingml/2006/main">
              <a:ext uri="{FF2B5EF4-FFF2-40B4-BE49-F238E27FC236}">
                <a16:creationId xmlns:a16="http://schemas.microsoft.com/office/drawing/2014/main" id="{3E25A5B7-F7C0-4D1E-9053-B77835FEDE11}"/>
              </a:ext>
            </a:extLst>
          </p:cNvPr>
          <p:cNvSpPr>
            <a:spLocks xmlns:a="http://schemas.openxmlformats.org/drawingml/2006/main" noGrp="1"/>
          </p:cNvSpPr>
          <p:nvPr/>
        </p:nvSpPr>
        <p:spPr>
          <a:xfrm xmlns:a="http://schemas.openxmlformats.org/drawingml/2006/main">
            <a:off x="742950" y="3819525"/>
            <a:ext cx="7620000" cy="2754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00" b="1">
                <a:solidFill>
                  <a:srgbClr val="1C304B"/>
                </a:solidFill>
                <a:latin typeface="Noto Sans CJK KR"/>
                <a:ea typeface="Noto Sans CJK KR"/>
                <a:cs typeface="Noto Sans CJK KR"/>
              </a:defRPr>
            </a:defPPr>
            <a:lvl1pPr algn="l">
              <a:defRPr sz="1800" b="1">
                <a:solidFill>
                  <a:srgbClr val="1C304B"/>
                </a:solidFill>
                <a:latin typeface="Noto Sans CJK KR"/>
                <a:ea typeface="Noto Sans CJK KR"/>
                <a:cs typeface="Noto Sans CJK KR"/>
              </a:defRPr>
            </a:lvl1pPr>
            <a:lvl2pPr algn="l">
              <a:defRPr sz="1800" b="1">
                <a:solidFill>
                  <a:srgbClr val="1C304B"/>
                </a:solidFill>
                <a:latin typeface="Noto Sans CJK KR"/>
                <a:ea typeface="Noto Sans CJK KR"/>
                <a:cs typeface="Noto Sans CJK KR"/>
              </a:defRPr>
            </a:lvl2pPr>
            <a:lvl3pPr algn="l">
              <a:defRPr sz="1800" b="1">
                <a:solidFill>
                  <a:srgbClr val="1C304B"/>
                </a:solidFill>
                <a:latin typeface="Noto Sans CJK KR"/>
                <a:ea typeface="Noto Sans CJK KR"/>
                <a:cs typeface="Noto Sans CJK KR"/>
              </a:defRPr>
            </a:lvl3pPr>
            <a:lvl4pPr algn="l">
              <a:defRPr sz="1800" b="1">
                <a:solidFill>
                  <a:srgbClr val="1C304B"/>
                </a:solidFill>
                <a:latin typeface="Noto Sans CJK KR"/>
                <a:ea typeface="Noto Sans CJK KR"/>
                <a:cs typeface="Noto Sans CJK KR"/>
              </a:defRPr>
            </a:lvl4pPr>
            <a:lvl5pPr algn="l">
              <a:defRPr sz="1800" b="1">
                <a:solidFill>
                  <a:srgbClr val="1C304B"/>
                </a:solidFill>
                <a:latin typeface="Noto Sans CJK KR"/>
                <a:ea typeface="Noto Sans CJK KR"/>
                <a:cs typeface="Noto Sans CJK KR"/>
              </a:defRPr>
            </a:lvl5pPr>
            <a:lvl6pPr algn="l">
              <a:defRPr sz="1800" b="1">
                <a:solidFill>
                  <a:srgbClr val="1C304B"/>
                </a:solidFill>
                <a:latin typeface="Noto Sans CJK KR"/>
                <a:ea typeface="Noto Sans CJK KR"/>
                <a:cs typeface="Noto Sans CJK KR"/>
              </a:defRPr>
            </a:lvl6pPr>
            <a:lvl7pPr algn="l">
              <a:defRPr sz="1800" b="1">
                <a:solidFill>
                  <a:srgbClr val="1C304B"/>
                </a:solidFill>
                <a:latin typeface="Noto Sans CJK KR"/>
                <a:ea typeface="Noto Sans CJK KR"/>
                <a:cs typeface="Noto Sans CJK KR"/>
              </a:defRPr>
            </a:lvl7pPr>
            <a:lvl8pPr algn="l">
              <a:defRPr sz="1800" b="1">
                <a:solidFill>
                  <a:srgbClr val="1C304B"/>
                </a:solidFill>
                <a:latin typeface="Noto Sans CJK KR"/>
                <a:ea typeface="Noto Sans CJK KR"/>
                <a:cs typeface="Noto Sans CJK KR"/>
              </a:defRPr>
            </a:lvl8pPr>
            <a:lvl9pPr algn="l">
              <a:defRPr sz="1800" b="1">
                <a:solidFill>
                  <a:srgbClr val="1C304B"/>
                </a:solidFill>
                <a:latin typeface="Noto Sans CJK KR"/>
                <a:ea typeface="Noto Sans CJK KR"/>
                <a:cs typeface="Noto Sans CJK KR"/>
              </a:defRPr>
            </a:lvl9pPr>
          </a:lstStyle>
          <a:p xmlns:a="http://schemas.openxmlformats.org/drawingml/2006/main">
            <a:pPr algn="l">
              <a:defRPr sz="1800" b="1">
                <a:solidFill>
                  <a:srgbClr val="1C304B"/>
                </a:solidFill>
                <a:latin typeface="Noto Sans CJK KR"/>
                <a:ea typeface="Noto Sans CJK KR"/>
                <a:cs typeface="Noto Sans CJK KR"/>
              </a:defRPr>
            </a:pPr>
            <a:r>
              <a:rPr sz="1800" b="1">
                <a:solidFill>
                  <a:srgbClr val="1C304B"/>
                </a:solidFill>
                <a:latin typeface="Noto Sans CJK KR"/>
                <a:ea typeface="Noto Sans CJK KR"/>
                <a:cs typeface="Noto Sans CJK KR"/>
              </a:rPr>
              <a:t>① 목표·수정 범위·완료 기준을 묶고, 필요한 파일과 화면만 제공합니다.</a:t>
            </a:r>
          </a:p>
        </p:txBody>
      </p:sp>
      <p:sp>
        <p:nvSpPr>
          <p:cNvPr id="15" name="실무 요청문 2">
            <a:extLst xmlns:a="http://schemas.openxmlformats.org/drawingml/2006/main">
              <a:ext uri="{FF2B5EF4-FFF2-40B4-BE49-F238E27FC236}">
                <a16:creationId xmlns:a16="http://schemas.microsoft.com/office/drawing/2014/main" id="{A8E386CB-208B-4E06-A4BB-173E7FD7C793}"/>
              </a:ext>
            </a:extLst>
          </p:cNvPr>
          <p:cNvSpPr>
            <a:spLocks xmlns:a="http://schemas.openxmlformats.org/drawingml/2006/main" noGrp="1"/>
          </p:cNvSpPr>
          <p:nvPr/>
        </p:nvSpPr>
        <p:spPr>
          <a:xfrm xmlns:a="http://schemas.openxmlformats.org/drawingml/2006/main">
            <a:off x="742950" y="4114038"/>
            <a:ext cx="7620000" cy="52235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② 초안 하나를 확인한 뒤 고칩니다. 전체 재생성과 긴 출력 반복을 줄입니다.</a:t>
            </a:r>
          </a:p>
        </p:txBody>
      </p:sp>
      <p:sp>
        <p:nvSpPr>
          <p:cNvPr id="16" name="실무 요청문 3">
            <a:extLst xmlns:a="http://schemas.openxmlformats.org/drawingml/2006/main">
              <a:ext uri="{FF2B5EF4-FFF2-40B4-BE49-F238E27FC236}">
                <a16:creationId xmlns:a16="http://schemas.microsoft.com/office/drawing/2014/main" id="{CF73DF11-1CCB-4ECB-AEDE-FB698C2ADDD7}"/>
              </a:ext>
            </a:extLst>
          </p:cNvPr>
          <p:cNvSpPr>
            <a:spLocks xmlns:a="http://schemas.openxmlformats.org/drawingml/2006/main" noGrp="1"/>
          </p:cNvSpPr>
          <p:nvPr/>
        </p:nvSpPr>
        <p:spPr>
          <a:xfrm xmlns:a="http://schemas.openxmlformats.org/drawingml/2006/main">
            <a:off x="742950" y="4655439"/>
            <a:ext cx="7620000" cy="2754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③ 단순 수정은 가벼운 선택지로, 복잡한 판단은 필요한 만큼 추론합니다.</a:t>
            </a:r>
          </a:p>
        </p:txBody>
      </p:sp>
      <p:sp>
        <p:nvSpPr>
          <p:cNvPr id="17" name="실무 요청문 4">
            <a:extLst xmlns:a="http://schemas.openxmlformats.org/drawingml/2006/main">
              <a:ext uri="{FF2B5EF4-FFF2-40B4-BE49-F238E27FC236}">
                <a16:creationId xmlns:a16="http://schemas.microsoft.com/office/drawing/2014/main" id="{EC857377-BDC5-4C32-97F4-F83600D30B68}"/>
              </a:ext>
            </a:extLst>
          </p:cNvPr>
          <p:cNvSpPr>
            <a:spLocks xmlns:a="http://schemas.openxmlformats.org/drawingml/2006/main" noGrp="1"/>
          </p:cNvSpPr>
          <p:nvPr/>
        </p:nvSpPr>
        <p:spPr>
          <a:xfrm xmlns:a="http://schemas.openxmlformats.org/drawingml/2006/main">
            <a:off x="742950" y="4949952"/>
            <a:ext cx="7620000" cy="522351"/>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④ 새 대화에는 요약을 넘깁니다. 새 대화가 사용량 한도를 리셋하지는 않습니다.</a:t>
            </a:r>
          </a:p>
        </p:txBody>
      </p:sp>
      <p:sp>
        <p:nvSpPr>
          <p:cNvPr id="18" name="실무 요청문 5">
            <a:extLst xmlns:a="http://schemas.openxmlformats.org/drawingml/2006/main">
              <a:ext uri="{FF2B5EF4-FFF2-40B4-BE49-F238E27FC236}">
                <a16:creationId xmlns:a16="http://schemas.microsoft.com/office/drawing/2014/main" id="{A718D804-0FCE-401B-81E8-7EE1B11A3A72}"/>
              </a:ext>
            </a:extLst>
          </p:cNvPr>
          <p:cNvSpPr>
            <a:spLocks xmlns:a="http://schemas.openxmlformats.org/drawingml/2006/main" noGrp="1"/>
          </p:cNvSpPr>
          <p:nvPr/>
        </p:nvSpPr>
        <p:spPr>
          <a:xfrm xmlns:a="http://schemas.openxmlformats.org/drawingml/2006/main">
            <a:off x="742950" y="5491353"/>
            <a:ext cx="7620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800" b="0">
                <a:solidFill>
                  <a:srgbClr val="1C304B"/>
                </a:solidFill>
                <a:latin typeface="Noto Sans CJK KR"/>
                <a:ea typeface="Noto Sans CJK KR"/>
                <a:cs typeface="Noto Sans CJK KR"/>
              </a:defRPr>
            </a:defPPr>
            <a:lvl1pPr algn="l">
              <a:defRPr sz="1800" b="0">
                <a:solidFill>
                  <a:srgbClr val="1C304B"/>
                </a:solidFill>
                <a:latin typeface="Noto Sans CJK KR"/>
                <a:ea typeface="Noto Sans CJK KR"/>
                <a:cs typeface="Noto Sans CJK KR"/>
              </a:defRPr>
            </a:lvl1pPr>
            <a:lvl2pPr algn="l">
              <a:defRPr sz="1800" b="0">
                <a:solidFill>
                  <a:srgbClr val="1C304B"/>
                </a:solidFill>
                <a:latin typeface="Noto Sans CJK KR"/>
                <a:ea typeface="Noto Sans CJK KR"/>
                <a:cs typeface="Noto Sans CJK KR"/>
              </a:defRPr>
            </a:lvl2pPr>
            <a:lvl3pPr algn="l">
              <a:defRPr sz="1800" b="0">
                <a:solidFill>
                  <a:srgbClr val="1C304B"/>
                </a:solidFill>
                <a:latin typeface="Noto Sans CJK KR"/>
                <a:ea typeface="Noto Sans CJK KR"/>
                <a:cs typeface="Noto Sans CJK KR"/>
              </a:defRPr>
            </a:lvl3pPr>
            <a:lvl4pPr algn="l">
              <a:defRPr sz="1800" b="0">
                <a:solidFill>
                  <a:srgbClr val="1C304B"/>
                </a:solidFill>
                <a:latin typeface="Noto Sans CJK KR"/>
                <a:ea typeface="Noto Sans CJK KR"/>
                <a:cs typeface="Noto Sans CJK KR"/>
              </a:defRPr>
            </a:lvl4pPr>
            <a:lvl5pPr algn="l">
              <a:defRPr sz="1800" b="0">
                <a:solidFill>
                  <a:srgbClr val="1C304B"/>
                </a:solidFill>
                <a:latin typeface="Noto Sans CJK KR"/>
                <a:ea typeface="Noto Sans CJK KR"/>
                <a:cs typeface="Noto Sans CJK KR"/>
              </a:defRPr>
            </a:lvl5pPr>
            <a:lvl6pPr algn="l">
              <a:defRPr sz="1800" b="0">
                <a:solidFill>
                  <a:srgbClr val="1C304B"/>
                </a:solidFill>
                <a:latin typeface="Noto Sans CJK KR"/>
                <a:ea typeface="Noto Sans CJK KR"/>
                <a:cs typeface="Noto Sans CJK KR"/>
              </a:defRPr>
            </a:lvl6pPr>
            <a:lvl7pPr algn="l">
              <a:defRPr sz="1800" b="0">
                <a:solidFill>
                  <a:srgbClr val="1C304B"/>
                </a:solidFill>
                <a:latin typeface="Noto Sans CJK KR"/>
                <a:ea typeface="Noto Sans CJK KR"/>
                <a:cs typeface="Noto Sans CJK KR"/>
              </a:defRPr>
            </a:lvl7pPr>
            <a:lvl8pPr algn="l">
              <a:defRPr sz="1800" b="0">
                <a:solidFill>
                  <a:srgbClr val="1C304B"/>
                </a:solidFill>
                <a:latin typeface="Noto Sans CJK KR"/>
                <a:ea typeface="Noto Sans CJK KR"/>
                <a:cs typeface="Noto Sans CJK KR"/>
              </a:defRPr>
            </a:lvl8pPr>
            <a:lvl9pPr algn="l">
              <a:defRPr sz="1800" b="0">
                <a:solidFill>
                  <a:srgbClr val="1C304B"/>
                </a:solidFill>
                <a:latin typeface="Noto Sans CJK KR"/>
                <a:ea typeface="Noto Sans CJK KR"/>
                <a:cs typeface="Noto Sans CJK KR"/>
              </a:defRPr>
            </a:lvl9pPr>
          </a:lstStyle>
          <a:p xmlns:a="http://schemas.openxmlformats.org/drawingml/2006/main">
            <a:pPr algn="l">
              <a:defRPr sz="1800" b="0">
                <a:solidFill>
                  <a:srgbClr val="1C304B"/>
                </a:solidFill>
                <a:latin typeface="Noto Sans CJK KR"/>
                <a:ea typeface="Noto Sans CJK KR"/>
                <a:cs typeface="Noto Sans CJK KR"/>
              </a:defRPr>
            </a:pPr>
            <a:r>
              <a:rPr sz="1800" b="0">
                <a:solidFill>
                  <a:srgbClr val="1C304B"/>
                </a:solidFill>
                <a:latin typeface="Noto Sans CJK KR"/>
                <a:ea typeface="Noto Sans CJK KR"/>
                <a:cs typeface="Noto Sans CJK KR"/>
              </a:rPr>
              <a:t>⑤ 남은 한도·회복 시각을 확인합니다. 추가 결제와 API 전환은 직접 결정합니다.</a:t>
            </a:r>
          </a:p>
        </p:txBody>
      </p:sp>
      <p:sp>
        <p:nvSpPr>
          <p:cNvPr id="19" name="확인 기준">
            <a:extLst xmlns:a="http://schemas.openxmlformats.org/drawingml/2006/main">
              <a:ext uri="{FF2B5EF4-FFF2-40B4-BE49-F238E27FC236}">
                <a16:creationId xmlns:a16="http://schemas.microsoft.com/office/drawing/2014/main" id="{9D2DC991-BCB7-43A4-86C9-02F86989BE6B}"/>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한도는 계정 화면 기준. 고정 월 토큰량·새 대화 무제한으로 설명하지 않습니다.</a:t>
            </a:r>
          </a:p>
        </p:txBody>
      </p:sp>
      <p:pic>
        <p:nvPicPr>
          <p:cNvPr id="20" name="">
            <a:extLst xmlns:a="http://schemas.openxmlformats.org/drawingml/2006/main">
              <a:ext uri="{FF2B5EF4-FFF2-40B4-BE49-F238E27FC236}">
                <a16:creationId xmlns:a16="http://schemas.microsoft.com/office/drawing/2014/main" id="{F96FE423-2580-4DFC-AF18-ED1AD5C5A3BA}"/>
              </a:ext>
            </a:extLst>
          </p:cNvPr>
          <p:cNvPicPr>
            <a:picLocks xmlns:a="http://schemas.openxmlformats.org/drawingml/2006/main" noChangeAspect="1"/>
          </p:cNvPicPr>
          <p:nvPr/>
        </p:nvPicPr>
        <p:blipFill>
          <a:blip xmlns:r="http://schemas.openxmlformats.org/officeDocument/2006/relationships" xmlns:a="http://schemas.openxmlformats.org/drawingml/2006/main" r:embed="R6fcb535050e84efd"/>
          <a:stretch xmlns:a="http://schemas.openxmlformats.org/drawingml/2006/main"/>
        </p:blipFill>
        <p:spPr>
          <a:xfrm xmlns:a="http://schemas.openxmlformats.org/drawingml/2006/main">
            <a:off x="10772775" y="485775"/>
            <a:ext cx="819150" cy="819150"/>
          </a:xfrm>
          <a:prstGeom xmlns:a="http://schemas.openxmlformats.org/drawingml/2006/main" prst="rect">
            <a:avLst/>
          </a:prstGeom>
        </p:spPr>
      </p:pic>
      <p:pic>
        <p:nvPicPr>
          <p:cNvPr id="21" name="">
            <a:extLst xmlns:a="http://schemas.openxmlformats.org/drawingml/2006/main">
              <a:ext uri="{FF2B5EF4-FFF2-40B4-BE49-F238E27FC236}">
                <a16:creationId xmlns:a16="http://schemas.microsoft.com/office/drawing/2014/main" id="{8C4A4C80-0851-4305-BF81-5FEE160E24D4}"/>
              </a:ext>
            </a:extLst>
          </p:cNvPr>
          <p:cNvPicPr>
            <a:picLocks xmlns:a="http://schemas.openxmlformats.org/drawingml/2006/main" noChangeAspect="1"/>
          </p:cNvPicPr>
          <p:nvPr/>
        </p:nvPicPr>
        <p:blipFill>
          <a:blip xmlns:r="http://schemas.openxmlformats.org/officeDocument/2006/relationships" xmlns:a="http://schemas.openxmlformats.org/drawingml/2006/main" r:embed="Rd7a327969aca4d7b"/>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2" name="화면 예시 안내">
            <a:extLst xmlns:a="http://schemas.openxmlformats.org/drawingml/2006/main">
              <a:ext uri="{FF2B5EF4-FFF2-40B4-BE49-F238E27FC236}">
                <a16:creationId xmlns:a16="http://schemas.microsoft.com/office/drawing/2014/main" id="{2D761B35-39D4-4B7D-BC82-D4C2EF163E73}"/>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3" name="실제 프로젝트 사례">
            <a:extLst xmlns:a="http://schemas.openxmlformats.org/drawingml/2006/main">
              <a:ext uri="{FF2B5EF4-FFF2-40B4-BE49-F238E27FC236}">
                <a16:creationId xmlns:a16="http://schemas.microsoft.com/office/drawing/2014/main" id="{8C6F4E10-DA34-48B4-A1C5-05FDE1E49E6A}"/>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남해타임의 작은 범위 수정 요청 ↗</a:t>
            </a:r>
          </a:p>
        </p:txBody>
      </p:sp>
    </p:spTree>
    <p:extLst>
      <p:ext uri="{BB962C8B-B14F-4D97-AF65-F5344CB8AC3E}">
        <p14:creationId xmlns:p14="http://schemas.microsoft.com/office/powerpoint/2010/main" val="1504216975"/>
      </p:ext>
    </p:extLst>
  </p:cSld>
</p:sld>
</file>

<file path=ppt/slides/slide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3DF7D49A-BAC4-4082-BBC4-7127B32413F1}"/>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01 준비와 레퍼런스</a:t>
            </a:r>
          </a:p>
        </p:txBody>
      </p:sp>
      <p:sp>
        <p:nvSpPr>
          <p:cNvPr id="2" name="제목">
            <a:extLst xmlns:a="http://schemas.openxmlformats.org/drawingml/2006/main">
              <a:ext uri="{FF2B5EF4-FFF2-40B4-BE49-F238E27FC236}">
                <a16:creationId xmlns:a16="http://schemas.microsoft.com/office/drawing/2014/main" id="{07EF0786-D121-4B9A-B06E-4A0561369EFB}"/>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GDWEB에서 레퍼런스 가져오기</a:t>
            </a:r>
          </a:p>
        </p:txBody>
      </p:sp>
      <p:sp>
        <p:nvSpPr>
          <p:cNvPr id="3" name="강의 꼬리말">
            <a:extLst xmlns:a="http://schemas.openxmlformats.org/drawingml/2006/main">
              <a:ext uri="{FF2B5EF4-FFF2-40B4-BE49-F238E27FC236}">
                <a16:creationId xmlns:a16="http://schemas.microsoft.com/office/drawing/2014/main" id="{8BAD29E9-8FDE-4C6A-8E62-E49BF527B73B}"/>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DACA85BD-B593-4110-8DA7-B548ED5274E0}"/>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08 / 25</a:t>
            </a:r>
          </a:p>
        </p:txBody>
      </p:sp>
      <p:sp>
        <p:nvSpPr>
          <p:cNvPr id="5" name="용어 1">
            <a:extLst xmlns:a="http://schemas.openxmlformats.org/drawingml/2006/main">
              <a:ext uri="{FF2B5EF4-FFF2-40B4-BE49-F238E27FC236}">
                <a16:creationId xmlns:a16="http://schemas.microsoft.com/office/drawing/2014/main" id="{304FF752-5F03-4B55-BC8E-24CD6216D632}"/>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레퍼런스 Reference</a:t>
            </a:r>
          </a:p>
        </p:txBody>
      </p:sp>
      <p:sp>
        <p:nvSpPr>
          <p:cNvPr id="6" name="뜻 1">
            <a:extLst xmlns:a="http://schemas.openxmlformats.org/drawingml/2006/main">
              <a:ext uri="{FF2B5EF4-FFF2-40B4-BE49-F238E27FC236}">
                <a16:creationId xmlns:a16="http://schemas.microsoft.com/office/drawing/2014/main" id="{5620175A-73AF-4B47-B202-7C2C09EDFB83}"/>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원하는 분위기와 구성을 설명할 참고 사례</a:t>
            </a:r>
          </a:p>
        </p:txBody>
      </p:sp>
      <p:sp>
        <p:nvSpPr>
          <p:cNvPr id="7" name="용어 2">
            <a:extLst xmlns:a="http://schemas.openxmlformats.org/drawingml/2006/main">
              <a:ext uri="{FF2B5EF4-FFF2-40B4-BE49-F238E27FC236}">
                <a16:creationId xmlns:a16="http://schemas.microsoft.com/office/drawing/2014/main" id="{930DCAC1-683E-4C1A-8616-9704A82755A4}"/>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벤치마킹 Benchmarking</a:t>
            </a:r>
          </a:p>
        </p:txBody>
      </p:sp>
      <p:sp>
        <p:nvSpPr>
          <p:cNvPr id="8" name="뜻 2">
            <a:extLst xmlns:a="http://schemas.openxmlformats.org/drawingml/2006/main">
              <a:ext uri="{FF2B5EF4-FFF2-40B4-BE49-F238E27FC236}">
                <a16:creationId xmlns:a16="http://schemas.microsoft.com/office/drawing/2014/main" id="{B8FC484F-135D-4E2E-B841-DD276CC81E8C}"/>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좋은 구성의 이유를 비교해 우리 업무에 적용</a:t>
            </a:r>
          </a:p>
        </p:txBody>
      </p:sp>
      <p:sp>
        <p:nvSpPr>
          <p:cNvPr id="9" name="용어 3">
            <a:extLst xmlns:a="http://schemas.openxmlformats.org/drawingml/2006/main">
              <a:ext uri="{FF2B5EF4-FFF2-40B4-BE49-F238E27FC236}">
                <a16:creationId xmlns:a16="http://schemas.microsoft.com/office/drawing/2014/main" id="{7363B573-AFEC-4C28-9317-A4E77CCD8AD7}"/>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와이어프레임</a:t>
            </a:r>
          </a:p>
        </p:txBody>
      </p:sp>
      <p:sp>
        <p:nvSpPr>
          <p:cNvPr id="10" name="뜻 3">
            <a:extLst xmlns:a="http://schemas.openxmlformats.org/drawingml/2006/main">
              <a:ext uri="{FF2B5EF4-FFF2-40B4-BE49-F238E27FC236}">
                <a16:creationId xmlns:a16="http://schemas.microsoft.com/office/drawing/2014/main" id="{383DA482-5B29-4C4A-9E54-E69AAA5A6640}"/>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색·사진보다 정보 배치에 집중한 화면 초안</a:t>
            </a:r>
          </a:p>
        </p:txBody>
      </p:sp>
      <p:sp>
        <p:nvSpPr>
          <p:cNvPr id="11" name="실무 요청문 표시">
            <a:extLst xmlns:a="http://schemas.openxmlformats.org/drawingml/2006/main">
              <a:ext uri="{FF2B5EF4-FFF2-40B4-BE49-F238E27FC236}">
                <a16:creationId xmlns:a16="http://schemas.microsoft.com/office/drawing/2014/main" id="{BED86232-8596-401A-8833-2984A08DE11A}"/>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26C04066-5D67-43AF-BAE6-FC42C8704042}"/>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“GDWEB에서 학교·교육 분야의 참고 사이트를 골라 줘.”</a:t>
            </a:r>
          </a:p>
        </p:txBody>
      </p:sp>
      <p:sp>
        <p:nvSpPr>
          <p:cNvPr id="13" name="실무 요청문 2">
            <a:extLst xmlns:a="http://schemas.openxmlformats.org/drawingml/2006/main">
              <a:ext uri="{FF2B5EF4-FFF2-40B4-BE49-F238E27FC236}">
                <a16:creationId xmlns:a16="http://schemas.microsoft.com/office/drawing/2014/main" id="{39BFD67C-46FE-4249-AEC2-809279C8F74B}"/>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“URL과 마음에 드는 부분, 적용할 곳을 정리해 줘.”</a:t>
            </a:r>
          </a:p>
        </p:txBody>
      </p:sp>
      <p:sp>
        <p:nvSpPr>
          <p:cNvPr id="14" name="실무 요청문 3">
            <a:extLst xmlns:a="http://schemas.openxmlformats.org/drawingml/2006/main">
              <a:ext uri="{FF2B5EF4-FFF2-40B4-BE49-F238E27FC236}">
                <a16:creationId xmlns:a16="http://schemas.microsoft.com/office/drawing/2014/main" id="{3E6CA319-F5A3-46A9-A844-C07310C25035}"/>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“그대로 복제하지 말고 학교 와이어프레임으로 바꿔 줘.”</a:t>
            </a:r>
          </a:p>
        </p:txBody>
      </p:sp>
      <p:sp>
        <p:nvSpPr>
          <p:cNvPr id="15" name="확인 기준">
            <a:extLst xmlns:a="http://schemas.openxmlformats.org/drawingml/2006/main">
              <a:ext uri="{FF2B5EF4-FFF2-40B4-BE49-F238E27FC236}">
                <a16:creationId xmlns:a16="http://schemas.microsoft.com/office/drawing/2014/main" id="{472C9A15-3BE0-4EB3-93FE-7BEEA551A056}"/>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참고 URL과 적용할 요소, 제외할 요소가 기록됐는가?</a:t>
            </a:r>
          </a:p>
        </p:txBody>
      </p:sp>
      <p:pic>
        <p:nvPicPr>
          <p:cNvPr id="16" name="">
            <a:extLst xmlns:a="http://schemas.openxmlformats.org/drawingml/2006/main">
              <a:ext uri="{FF2B5EF4-FFF2-40B4-BE49-F238E27FC236}">
                <a16:creationId xmlns:a16="http://schemas.microsoft.com/office/drawing/2014/main" id="{C56DC596-C808-4FF1-B8AD-5CA8CE4F7F8D}"/>
              </a:ext>
            </a:extLst>
          </p:cNvPr>
          <p:cNvPicPr>
            <a:picLocks xmlns:a="http://schemas.openxmlformats.org/drawingml/2006/main" noChangeAspect="1"/>
          </p:cNvPicPr>
          <p:nvPr/>
        </p:nvPicPr>
        <p:blipFill>
          <a:blip xmlns:r="http://schemas.openxmlformats.org/officeDocument/2006/relationships" xmlns:a="http://schemas.openxmlformats.org/drawingml/2006/main" r:embed="Rd7a65ece74474ec0"/>
          <a:stretch xmlns:a="http://schemas.openxmlformats.org/drawingml/2006/main"/>
        </p:blipFill>
        <p:spPr>
          <a:xfrm xmlns:a="http://schemas.openxmlformats.org/drawingml/2006/main">
            <a:off x="10772775" y="505149"/>
            <a:ext cx="819150" cy="780401"/>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AA0411F5-38C9-40A9-9D24-4607AF4C955D}"/>
              </a:ext>
            </a:extLst>
          </p:cNvPr>
          <p:cNvPicPr>
            <a:picLocks xmlns:a="http://schemas.openxmlformats.org/drawingml/2006/main" noChangeAspect="1"/>
          </p:cNvPicPr>
          <p:nvPr/>
        </p:nvPicPr>
        <p:blipFill>
          <a:blip xmlns:r="http://schemas.openxmlformats.org/officeDocument/2006/relationships" xmlns:a="http://schemas.openxmlformats.org/drawingml/2006/main" r:embed="R08b6ef456cf64467"/>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4281929F-D766-4041-A29C-FC4FDE5248BE}"/>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FB8CBB35-528B-4D34-82F4-554B19A2886D}"/>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이라스토야 자료실의 출처·해시 기록 ↗</a:t>
            </a:r>
          </a:p>
        </p:txBody>
      </p:sp>
    </p:spTree>
    <p:extLst>
      <p:ext uri="{BB962C8B-B14F-4D97-AF65-F5344CB8AC3E}">
        <p14:creationId xmlns:p14="http://schemas.microsoft.com/office/powerpoint/2010/main" val="867352363"/>
      </p:ext>
    </p:extLst>
  </p:cSld>
</p:sld>
</file>

<file path=ppt/slides/slide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8840F18E-E155-459E-9827-F30D09F55B0D}"/>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02 화면 디자인</a:t>
            </a:r>
          </a:p>
        </p:txBody>
      </p:sp>
      <p:sp>
        <p:nvSpPr>
          <p:cNvPr id="2" name="제목">
            <a:extLst xmlns:a="http://schemas.openxmlformats.org/drawingml/2006/main">
              <a:ext uri="{FF2B5EF4-FFF2-40B4-BE49-F238E27FC236}">
                <a16:creationId xmlns:a16="http://schemas.microsoft.com/office/drawing/2014/main" id="{C1325235-1D92-4724-A5AB-CC3063E40E50}"/>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수업·학급 도구의 메뉴와 페이지</a:t>
            </a:r>
          </a:p>
        </p:txBody>
      </p:sp>
      <p:sp>
        <p:nvSpPr>
          <p:cNvPr id="3" name="강의 꼬리말">
            <a:extLst xmlns:a="http://schemas.openxmlformats.org/drawingml/2006/main">
              <a:ext uri="{FF2B5EF4-FFF2-40B4-BE49-F238E27FC236}">
                <a16:creationId xmlns:a16="http://schemas.microsoft.com/office/drawing/2014/main" id="{96710FC5-6F76-4AE1-8C34-1EC743BCBAE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444ACF16-4F09-4596-9343-EA9606D24AC8}"/>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09 / 25</a:t>
            </a:r>
          </a:p>
        </p:txBody>
      </p:sp>
      <p:sp>
        <p:nvSpPr>
          <p:cNvPr id="5" name="용어 1">
            <a:extLst xmlns:a="http://schemas.openxmlformats.org/drawingml/2006/main">
              <a:ext uri="{FF2B5EF4-FFF2-40B4-BE49-F238E27FC236}">
                <a16:creationId xmlns:a16="http://schemas.microsoft.com/office/drawing/2014/main" id="{60D078F6-2699-48A2-914E-E5DF9D1F3B6F}"/>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정보 구조 IA</a:t>
            </a:r>
          </a:p>
        </p:txBody>
      </p:sp>
      <p:sp>
        <p:nvSpPr>
          <p:cNvPr id="6" name="뜻 1">
            <a:extLst xmlns:a="http://schemas.openxmlformats.org/drawingml/2006/main">
              <a:ext uri="{FF2B5EF4-FFF2-40B4-BE49-F238E27FC236}">
                <a16:creationId xmlns:a16="http://schemas.microsoft.com/office/drawing/2014/main" id="{018D46B2-F99C-4233-BFEA-4D115C878A26}"/>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센터 정보를 목적별로 묶는 설계</a:t>
            </a:r>
          </a:p>
        </p:txBody>
      </p:sp>
      <p:sp>
        <p:nvSpPr>
          <p:cNvPr id="7" name="용어 2">
            <a:extLst xmlns:a="http://schemas.openxmlformats.org/drawingml/2006/main">
              <a:ext uri="{FF2B5EF4-FFF2-40B4-BE49-F238E27FC236}">
                <a16:creationId xmlns:a16="http://schemas.microsoft.com/office/drawing/2014/main" id="{3B737073-56F6-4D12-B032-EA615638C70D}"/>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사이트맵 Sitemap</a:t>
            </a:r>
          </a:p>
        </p:txBody>
      </p:sp>
      <p:sp>
        <p:nvSpPr>
          <p:cNvPr id="8" name="뜻 2">
            <a:extLst xmlns:a="http://schemas.openxmlformats.org/drawingml/2006/main">
              <a:ext uri="{FF2B5EF4-FFF2-40B4-BE49-F238E27FC236}">
                <a16:creationId xmlns:a16="http://schemas.microsoft.com/office/drawing/2014/main" id="{BAD7F9A3-73AD-4967-BDD3-A391F4B9E8BB}"/>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메뉴와 하위 페이지를 정리한 지도</a:t>
            </a:r>
          </a:p>
        </p:txBody>
      </p:sp>
      <p:sp>
        <p:nvSpPr>
          <p:cNvPr id="9" name="용어 3">
            <a:extLst xmlns:a="http://schemas.openxmlformats.org/drawingml/2006/main">
              <a:ext uri="{FF2B5EF4-FFF2-40B4-BE49-F238E27FC236}">
                <a16:creationId xmlns:a16="http://schemas.microsoft.com/office/drawing/2014/main" id="{1CC5D244-29A9-44B7-B306-B7E05434F2C9}"/>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GNB</a:t>
            </a:r>
          </a:p>
        </p:txBody>
      </p:sp>
      <p:sp>
        <p:nvSpPr>
          <p:cNvPr id="10" name="뜻 3">
            <a:extLst xmlns:a="http://schemas.openxmlformats.org/drawingml/2006/main">
              <a:ext uri="{FF2B5EF4-FFF2-40B4-BE49-F238E27FC236}">
                <a16:creationId xmlns:a16="http://schemas.microsoft.com/office/drawing/2014/main" id="{792C7179-9BA2-480B-9696-97085370682C}"/>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사이트 전체에서 쓰는 주요 메뉴 묶음</a:t>
            </a:r>
          </a:p>
        </p:txBody>
      </p:sp>
      <p:sp>
        <p:nvSpPr>
          <p:cNvPr id="11" name="용어 4">
            <a:extLst xmlns:a="http://schemas.openxmlformats.org/drawingml/2006/main">
              <a:ext uri="{FF2B5EF4-FFF2-40B4-BE49-F238E27FC236}">
                <a16:creationId xmlns:a16="http://schemas.microsoft.com/office/drawing/2014/main" id="{1661FDBD-47E8-4947-BCF1-B54BDD1C9793}"/>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섹션 Section</a:t>
            </a:r>
          </a:p>
        </p:txBody>
      </p:sp>
      <p:sp>
        <p:nvSpPr>
          <p:cNvPr id="12" name="뜻 4">
            <a:extLst xmlns:a="http://schemas.openxmlformats.org/drawingml/2006/main">
              <a:ext uri="{FF2B5EF4-FFF2-40B4-BE49-F238E27FC236}">
                <a16:creationId xmlns:a16="http://schemas.microsoft.com/office/drawing/2014/main" id="{B5609C1D-826E-4B09-AF21-76C409A49DFE}"/>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한 페이지에서 주제별로 나눈 구역</a:t>
            </a:r>
          </a:p>
        </p:txBody>
      </p:sp>
      <p:sp>
        <p:nvSpPr>
          <p:cNvPr id="13" name="실무 요청문 표시">
            <a:extLst xmlns:a="http://schemas.openxmlformats.org/drawingml/2006/main">
              <a:ext uri="{FF2B5EF4-FFF2-40B4-BE49-F238E27FC236}">
                <a16:creationId xmlns:a16="http://schemas.microsoft.com/office/drawing/2014/main" id="{5FD5F8B6-08C1-4CAF-9E80-E57A524E5C43}"/>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4324883E-927D-4688-950A-BDDDD3D8FCA6}"/>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“소개·시설·프로그램·소식·오시는 길로 묶어 줘.”</a:t>
            </a:r>
          </a:p>
        </p:txBody>
      </p:sp>
      <p:sp>
        <p:nvSpPr>
          <p:cNvPr id="15" name="실무 요청문 2">
            <a:extLst xmlns:a="http://schemas.openxmlformats.org/drawingml/2006/main">
              <a:ext uri="{FF2B5EF4-FFF2-40B4-BE49-F238E27FC236}">
                <a16:creationId xmlns:a16="http://schemas.microsoft.com/office/drawing/2014/main" id="{6DC5584F-0E13-470B-BE3B-BC611293F11A}"/>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“상단 GNB와 페이지 안의 섹션을 구분해 줘.”</a:t>
            </a:r>
          </a:p>
        </p:txBody>
      </p:sp>
      <p:sp>
        <p:nvSpPr>
          <p:cNvPr id="16" name="실무 요청문 3">
            <a:extLst xmlns:a="http://schemas.openxmlformats.org/drawingml/2006/main">
              <a:ext uri="{FF2B5EF4-FFF2-40B4-BE49-F238E27FC236}">
                <a16:creationId xmlns:a16="http://schemas.microsoft.com/office/drawing/2014/main" id="{5E9BBDB4-1C96-43E4-9558-CB57A4DA882D}"/>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“학생이 동아리 신청 정보를 찾는 동선부터 확인해 줘.”</a:t>
            </a:r>
          </a:p>
        </p:txBody>
      </p:sp>
      <p:sp>
        <p:nvSpPr>
          <p:cNvPr id="17" name="확인 기준">
            <a:extLst xmlns:a="http://schemas.openxmlformats.org/drawingml/2006/main">
              <a:ext uri="{FF2B5EF4-FFF2-40B4-BE49-F238E27FC236}">
                <a16:creationId xmlns:a16="http://schemas.microsoft.com/office/drawing/2014/main" id="{2990023F-589E-43DC-8E02-5B4655AA0960}"/>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같은 안내를 여러 메뉴에 중복해서 넣지 않았는가?</a:t>
            </a:r>
          </a:p>
        </p:txBody>
      </p:sp>
      <p:pic>
        <p:nvPicPr>
          <p:cNvPr id="18" name="">
            <a:extLst xmlns:a="http://schemas.openxmlformats.org/drawingml/2006/main">
              <a:ext uri="{FF2B5EF4-FFF2-40B4-BE49-F238E27FC236}">
                <a16:creationId xmlns:a16="http://schemas.microsoft.com/office/drawing/2014/main" id="{629E3557-43A7-4E54-8CBA-882B17973C3B}"/>
              </a:ext>
            </a:extLst>
          </p:cNvPr>
          <p:cNvPicPr>
            <a:picLocks xmlns:a="http://schemas.openxmlformats.org/drawingml/2006/main" noChangeAspect="1"/>
          </p:cNvPicPr>
          <p:nvPr/>
        </p:nvPicPr>
        <p:blipFill>
          <a:blip xmlns:r="http://schemas.openxmlformats.org/officeDocument/2006/relationships" xmlns:a="http://schemas.openxmlformats.org/drawingml/2006/main" r:embed="R902467ab9c5c44b5"/>
          <a:stretch xmlns:a="http://schemas.openxmlformats.org/drawingml/2006/main"/>
        </p:blipFill>
        <p:spPr>
          <a:xfrm xmlns:a="http://schemas.openxmlformats.org/drawingml/2006/main">
            <a:off x="10772775" y="525026"/>
            <a:ext cx="819150" cy="740648"/>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1AEB3B7F-D87B-418D-85AB-705C0676E3DF}"/>
              </a:ext>
            </a:extLst>
          </p:cNvPr>
          <p:cNvPicPr>
            <a:picLocks xmlns:a="http://schemas.openxmlformats.org/drawingml/2006/main" noChangeAspect="1"/>
          </p:cNvPicPr>
          <p:nvPr/>
        </p:nvPicPr>
        <p:blipFill>
          <a:blip xmlns:r="http://schemas.openxmlformats.org/officeDocument/2006/relationships" xmlns:a="http://schemas.openxmlformats.org/drawingml/2006/main" r:embed="R746e2afb37774654"/>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C9335061-BB8E-4612-BD9B-880BCB32A34A}"/>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5924F001-1C35-462F-95C7-21B1D342BC88}"/>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재단 홈페이지의 상위·하위 메뉴 ↗</a:t>
            </a:r>
          </a:p>
        </p:txBody>
      </p:sp>
    </p:spTree>
    <p:extLst>
      <p:ext uri="{BB962C8B-B14F-4D97-AF65-F5344CB8AC3E}">
        <p14:creationId xmlns:p14="http://schemas.microsoft.com/office/powerpoint/2010/main" val="1268950338"/>
      </p:ext>
    </p:extLst>
  </p:cSld>
</p:sld>
</file>

<file path=ppt/slides/slide1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DFB15016-DD0A-4CBE-9EFB-8851AEE2293D}"/>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02 화면 디자인</a:t>
            </a:r>
          </a:p>
        </p:txBody>
      </p:sp>
      <p:sp>
        <p:nvSpPr>
          <p:cNvPr id="2" name="제목">
            <a:extLst xmlns:a="http://schemas.openxmlformats.org/drawingml/2006/main">
              <a:ext uri="{FF2B5EF4-FFF2-40B4-BE49-F238E27FC236}">
                <a16:creationId xmlns:a16="http://schemas.microsoft.com/office/drawing/2014/main" id="{667591B2-B36B-4099-A855-19AD51F6E01E}"/>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메인 화면과 바로가기</a:t>
            </a:r>
          </a:p>
        </p:txBody>
      </p:sp>
      <p:sp>
        <p:nvSpPr>
          <p:cNvPr id="3" name="강의 꼬리말">
            <a:extLst xmlns:a="http://schemas.openxmlformats.org/drawingml/2006/main">
              <a:ext uri="{FF2B5EF4-FFF2-40B4-BE49-F238E27FC236}">
                <a16:creationId xmlns:a16="http://schemas.microsoft.com/office/drawing/2014/main" id="{744C69F0-651B-4636-ADA6-5BDBD1E30F2A}"/>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E014A9D4-D90D-484B-B2C5-690A5C59D84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10 / 25</a:t>
            </a:r>
          </a:p>
        </p:txBody>
      </p:sp>
      <p:sp>
        <p:nvSpPr>
          <p:cNvPr id="5" name="용어 1">
            <a:extLst xmlns:a="http://schemas.openxmlformats.org/drawingml/2006/main">
              <a:ext uri="{FF2B5EF4-FFF2-40B4-BE49-F238E27FC236}">
                <a16:creationId xmlns:a16="http://schemas.microsoft.com/office/drawing/2014/main" id="{544880E3-B7CE-4B34-A96C-FE5CAEC2086B}"/>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히어로 Hero</a:t>
            </a:r>
          </a:p>
        </p:txBody>
      </p:sp>
      <p:sp>
        <p:nvSpPr>
          <p:cNvPr id="6" name="뜻 1">
            <a:extLst xmlns:a="http://schemas.openxmlformats.org/drawingml/2006/main">
              <a:ext uri="{FF2B5EF4-FFF2-40B4-BE49-F238E27FC236}">
                <a16:creationId xmlns:a16="http://schemas.microsoft.com/office/drawing/2014/main" id="{78E2809B-2C52-4F05-9975-2F14FC741BEE}"/>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처음 방문했을 때 보이는 큰 소개 영역</a:t>
            </a:r>
          </a:p>
        </p:txBody>
      </p:sp>
      <p:sp>
        <p:nvSpPr>
          <p:cNvPr id="7" name="용어 2">
            <a:extLst xmlns:a="http://schemas.openxmlformats.org/drawingml/2006/main">
              <a:ext uri="{FF2B5EF4-FFF2-40B4-BE49-F238E27FC236}">
                <a16:creationId xmlns:a16="http://schemas.microsoft.com/office/drawing/2014/main" id="{C5B4EE1A-2699-411A-AEAB-E399F9C633CC}"/>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배너 Banner</a:t>
            </a:r>
          </a:p>
        </p:txBody>
      </p:sp>
      <p:sp>
        <p:nvSpPr>
          <p:cNvPr id="8" name="뜻 2">
            <a:extLst xmlns:a="http://schemas.openxmlformats.org/drawingml/2006/main">
              <a:ext uri="{FF2B5EF4-FFF2-40B4-BE49-F238E27FC236}">
                <a16:creationId xmlns:a16="http://schemas.microsoft.com/office/drawing/2014/main" id="{1BB0C73C-4658-4C2F-A1DB-2B2D6E3D0FD3}"/>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모집·행사 등 소식을 강조하는 영역</a:t>
            </a:r>
          </a:p>
        </p:txBody>
      </p:sp>
      <p:sp>
        <p:nvSpPr>
          <p:cNvPr id="9" name="용어 3">
            <a:extLst xmlns:a="http://schemas.openxmlformats.org/drawingml/2006/main">
              <a:ext uri="{FF2B5EF4-FFF2-40B4-BE49-F238E27FC236}">
                <a16:creationId xmlns:a16="http://schemas.microsoft.com/office/drawing/2014/main" id="{873C0EE1-A210-41B9-89BB-77D4B02495B4}"/>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CTA</a:t>
            </a:r>
          </a:p>
        </p:txBody>
      </p:sp>
      <p:sp>
        <p:nvSpPr>
          <p:cNvPr id="10" name="뜻 3">
            <a:extLst xmlns:a="http://schemas.openxmlformats.org/drawingml/2006/main">
              <a:ext uri="{FF2B5EF4-FFF2-40B4-BE49-F238E27FC236}">
                <a16:creationId xmlns:a16="http://schemas.microsoft.com/office/drawing/2014/main" id="{3329A07E-1776-4E5F-9993-B339E178FD6A}"/>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프로그램 보기처럼 다음 행동을 안내하는 요소</a:t>
            </a:r>
          </a:p>
        </p:txBody>
      </p:sp>
      <p:sp>
        <p:nvSpPr>
          <p:cNvPr id="11" name="실무 요청문 표시">
            <a:extLst xmlns:a="http://schemas.openxmlformats.org/drawingml/2006/main">
              <a:ext uri="{FF2B5EF4-FFF2-40B4-BE49-F238E27FC236}">
                <a16:creationId xmlns:a16="http://schemas.microsoft.com/office/drawing/2014/main" id="{2D2BED2C-0509-48E5-94E6-91D154B1D682}"/>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61C96DD9-9663-41F9-9F1B-36A28959EEAF}"/>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“히어로에는 학교의 역할을 한 문장으로 넣어 줘.”</a:t>
            </a:r>
          </a:p>
        </p:txBody>
      </p:sp>
      <p:sp>
        <p:nvSpPr>
          <p:cNvPr id="13" name="실무 요청문 2">
            <a:extLst xmlns:a="http://schemas.openxmlformats.org/drawingml/2006/main">
              <a:ext uri="{FF2B5EF4-FFF2-40B4-BE49-F238E27FC236}">
                <a16:creationId xmlns:a16="http://schemas.microsoft.com/office/drawing/2014/main" id="{7BEC99D6-3012-4FC3-9A8B-16DD7210245C}"/>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“프로그램 보기와 시설 안내를 바로가기로 만들어 줘.”</a:t>
            </a:r>
          </a:p>
        </p:txBody>
      </p:sp>
      <p:sp>
        <p:nvSpPr>
          <p:cNvPr id="14" name="실무 요청문 3">
            <a:extLst xmlns:a="http://schemas.openxmlformats.org/drawingml/2006/main">
              <a:ext uri="{FF2B5EF4-FFF2-40B4-BE49-F238E27FC236}">
                <a16:creationId xmlns:a16="http://schemas.microsoft.com/office/drawing/2014/main" id="{5CCCD4A2-2ABE-4D6D-9B60-4B698C284443}"/>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“배너는 확인된 모집 내용만 보여 줘.”</a:t>
            </a:r>
          </a:p>
        </p:txBody>
      </p:sp>
      <p:sp>
        <p:nvSpPr>
          <p:cNvPr id="15" name="확인 기준">
            <a:extLst xmlns:a="http://schemas.openxmlformats.org/drawingml/2006/main">
              <a:ext uri="{FF2B5EF4-FFF2-40B4-BE49-F238E27FC236}">
                <a16:creationId xmlns:a16="http://schemas.microsoft.com/office/drawing/2014/main" id="{D71B45D5-7531-40DA-B788-3D48F33DDADE}"/>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처음 온 사람이 원하는 정보를 바로 찾을 수 있는가?</a:t>
            </a:r>
          </a:p>
        </p:txBody>
      </p:sp>
      <p:pic>
        <p:nvPicPr>
          <p:cNvPr id="16" name="">
            <a:extLst xmlns:a="http://schemas.openxmlformats.org/drawingml/2006/main">
              <a:ext uri="{FF2B5EF4-FFF2-40B4-BE49-F238E27FC236}">
                <a16:creationId xmlns:a16="http://schemas.microsoft.com/office/drawing/2014/main" id="{9E62E1B0-6D2B-477F-B78F-C1954DECACEE}"/>
              </a:ext>
            </a:extLst>
          </p:cNvPr>
          <p:cNvPicPr>
            <a:picLocks xmlns:a="http://schemas.openxmlformats.org/drawingml/2006/main" noChangeAspect="1"/>
          </p:cNvPicPr>
          <p:nvPr/>
        </p:nvPicPr>
        <p:blipFill>
          <a:blip xmlns:r="http://schemas.openxmlformats.org/officeDocument/2006/relationships" xmlns:a="http://schemas.openxmlformats.org/drawingml/2006/main" r:embed="R12e46c94525047b4"/>
          <a:stretch xmlns:a="http://schemas.openxmlformats.org/drawingml/2006/main"/>
        </p:blipFill>
        <p:spPr>
          <a:xfrm xmlns:a="http://schemas.openxmlformats.org/drawingml/2006/main">
            <a:off x="10772775" y="443603"/>
            <a:ext cx="819150" cy="903493"/>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13719B55-2951-40D8-ABEB-D16460D19F6F}"/>
              </a:ext>
            </a:extLst>
          </p:cNvPr>
          <p:cNvPicPr>
            <a:picLocks xmlns:a="http://schemas.openxmlformats.org/drawingml/2006/main" noChangeAspect="1"/>
          </p:cNvPicPr>
          <p:nvPr/>
        </p:nvPicPr>
        <p:blipFill>
          <a:blip xmlns:r="http://schemas.openxmlformats.org/officeDocument/2006/relationships" xmlns:a="http://schemas.openxmlformats.org/drawingml/2006/main" r:embed="R03e1114b399041ba"/>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53D2BCF8-4027-46D1-9E5E-EBDF3F6AA23C}"/>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26227BB5-6E92-4226-B0D8-24F47F09E7B5}"/>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학교 활동 홈페이지의 첫 화면·바로가기 ↗</a:t>
            </a:r>
          </a:p>
        </p:txBody>
      </p:sp>
    </p:spTree>
    <p:extLst>
      <p:ext uri="{BB962C8B-B14F-4D97-AF65-F5344CB8AC3E}">
        <p14:creationId xmlns:p14="http://schemas.microsoft.com/office/powerpoint/2010/main" val="1904368402"/>
      </p:ext>
    </p:extLst>
  </p:cSld>
</p:sld>
</file>

<file path=ppt/slides/slide1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999F2190-6AD4-4569-AB45-02B8F56DB13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02 화면 디자인</a:t>
            </a:r>
          </a:p>
        </p:txBody>
      </p:sp>
      <p:sp>
        <p:nvSpPr>
          <p:cNvPr id="2" name="제목">
            <a:extLst xmlns:a="http://schemas.openxmlformats.org/drawingml/2006/main">
              <a:ext uri="{FF2B5EF4-FFF2-40B4-BE49-F238E27FC236}">
                <a16:creationId xmlns:a16="http://schemas.microsoft.com/office/drawing/2014/main" id="{9C772311-A9C5-47DB-A0F5-FE927A4DBAEF}"/>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“고유의 색을 넣어줘”</a:t>
            </a:r>
          </a:p>
        </p:txBody>
      </p:sp>
      <p:sp>
        <p:nvSpPr>
          <p:cNvPr id="3" name="강의 꼬리말">
            <a:extLst xmlns:a="http://schemas.openxmlformats.org/drawingml/2006/main">
              <a:ext uri="{FF2B5EF4-FFF2-40B4-BE49-F238E27FC236}">
                <a16:creationId xmlns:a16="http://schemas.microsoft.com/office/drawing/2014/main" id="{69AAEB2D-0DC2-423E-BC74-BFE1EBCF89ED}"/>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5C1CE44F-EFF3-40E8-8548-9B1A89BC4088}"/>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11 / 25</a:t>
            </a:r>
          </a:p>
        </p:txBody>
      </p:sp>
      <p:sp>
        <p:nvSpPr>
          <p:cNvPr id="5" name="용어 1">
            <a:extLst xmlns:a="http://schemas.openxmlformats.org/drawingml/2006/main">
              <a:ext uri="{FF2B5EF4-FFF2-40B4-BE49-F238E27FC236}">
                <a16:creationId xmlns:a16="http://schemas.microsoft.com/office/drawing/2014/main" id="{443F67AF-CDE3-4F0F-B82E-396F514FE97E}"/>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브랜드 컬러</a:t>
            </a:r>
          </a:p>
        </p:txBody>
      </p:sp>
      <p:sp>
        <p:nvSpPr>
          <p:cNvPr id="6" name="뜻 1">
            <a:extLst xmlns:a="http://schemas.openxmlformats.org/drawingml/2006/main">
              <a:ext uri="{FF2B5EF4-FFF2-40B4-BE49-F238E27FC236}">
                <a16:creationId xmlns:a16="http://schemas.microsoft.com/office/drawing/2014/main" id="{F2BC7A78-7BC3-4F1E-9838-3AC2132232FE}"/>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학교의 정체성을 나타내는 기준 색</a:t>
            </a:r>
          </a:p>
        </p:txBody>
      </p:sp>
      <p:sp>
        <p:nvSpPr>
          <p:cNvPr id="7" name="용어 2">
            <a:extLst xmlns:a="http://schemas.openxmlformats.org/drawingml/2006/main">
              <a:ext uri="{FF2B5EF4-FFF2-40B4-BE49-F238E27FC236}">
                <a16:creationId xmlns:a16="http://schemas.microsoft.com/office/drawing/2014/main" id="{4B5FE559-1A38-4D49-984D-0531064BD65C}"/>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컬러 팔레트</a:t>
            </a:r>
          </a:p>
        </p:txBody>
      </p:sp>
      <p:sp>
        <p:nvSpPr>
          <p:cNvPr id="8" name="뜻 2">
            <a:extLst xmlns:a="http://schemas.openxmlformats.org/drawingml/2006/main">
              <a:ext uri="{FF2B5EF4-FFF2-40B4-BE49-F238E27FC236}">
                <a16:creationId xmlns:a16="http://schemas.microsoft.com/office/drawing/2014/main" id="{2E4226D7-88AD-4B2E-A7AD-B00CF01E55E2}"/>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화면에서 함께 사용할 색의 조합</a:t>
            </a:r>
          </a:p>
        </p:txBody>
      </p:sp>
      <p:sp>
        <p:nvSpPr>
          <p:cNvPr id="9" name="용어 3">
            <a:extLst xmlns:a="http://schemas.openxmlformats.org/drawingml/2006/main">
              <a:ext uri="{FF2B5EF4-FFF2-40B4-BE49-F238E27FC236}">
                <a16:creationId xmlns:a16="http://schemas.microsoft.com/office/drawing/2014/main" id="{229F5E71-4D06-4576-BAF6-21CE616A2FCE}"/>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포인트 컬러</a:t>
            </a:r>
          </a:p>
        </p:txBody>
      </p:sp>
      <p:sp>
        <p:nvSpPr>
          <p:cNvPr id="10" name="뜻 3">
            <a:extLst xmlns:a="http://schemas.openxmlformats.org/drawingml/2006/main">
              <a:ext uri="{FF2B5EF4-FFF2-40B4-BE49-F238E27FC236}">
                <a16:creationId xmlns:a16="http://schemas.microsoft.com/office/drawing/2014/main" id="{FA72CCBC-3BE3-4653-B330-C9AB56B340C3}"/>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중요 버튼과 강조에 제한해서 쓰는 색</a:t>
            </a:r>
          </a:p>
        </p:txBody>
      </p:sp>
      <p:sp>
        <p:nvSpPr>
          <p:cNvPr id="11" name="용어 4">
            <a:extLst xmlns:a="http://schemas.openxmlformats.org/drawingml/2006/main">
              <a:ext uri="{FF2B5EF4-FFF2-40B4-BE49-F238E27FC236}">
                <a16:creationId xmlns:a16="http://schemas.microsoft.com/office/drawing/2014/main" id="{FEF37EC6-7C69-44BF-9FA0-1947A1E95EA6}"/>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대비 Contrast</a:t>
            </a:r>
          </a:p>
        </p:txBody>
      </p:sp>
      <p:sp>
        <p:nvSpPr>
          <p:cNvPr id="12" name="뜻 4">
            <a:extLst xmlns:a="http://schemas.openxmlformats.org/drawingml/2006/main">
              <a:ext uri="{FF2B5EF4-FFF2-40B4-BE49-F238E27FC236}">
                <a16:creationId xmlns:a16="http://schemas.microsoft.com/office/drawing/2014/main" id="{8B04F2D7-D0A7-4B89-BC1B-D8CA9952665D}"/>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글자와 배경 등을 구별하는 밝기·색 차이</a:t>
            </a:r>
          </a:p>
        </p:txBody>
      </p:sp>
      <p:sp>
        <p:nvSpPr>
          <p:cNvPr id="13" name="실무 요청문 표시">
            <a:extLst xmlns:a="http://schemas.openxmlformats.org/drawingml/2006/main">
              <a:ext uri="{FF2B5EF4-FFF2-40B4-BE49-F238E27FC236}">
                <a16:creationId xmlns:a16="http://schemas.microsoft.com/office/drawing/2014/main" id="{7AEEE052-A580-4A3F-B28E-0AA5E28A7BD4}"/>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9F859BBC-3849-4BEE-A988-BF91795C89CA}"/>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“센터의 고유의 색을 넣어줘. 먼저 색상안을 보여 줘.”</a:t>
            </a:r>
          </a:p>
        </p:txBody>
      </p:sp>
      <p:sp>
        <p:nvSpPr>
          <p:cNvPr id="15" name="실무 요청문 2">
            <a:extLst xmlns:a="http://schemas.openxmlformats.org/drawingml/2006/main">
              <a:ext uri="{FF2B5EF4-FFF2-40B4-BE49-F238E27FC236}">
                <a16:creationId xmlns:a16="http://schemas.microsoft.com/office/drawing/2014/main" id="{0301244A-7B5D-4D89-930A-E39DA7634BA8}"/>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“주색·보조색·포인트색의 역할을 정해 줘.”</a:t>
            </a:r>
          </a:p>
        </p:txBody>
      </p:sp>
      <p:sp>
        <p:nvSpPr>
          <p:cNvPr id="16" name="실무 요청문 3">
            <a:extLst xmlns:a="http://schemas.openxmlformats.org/drawingml/2006/main">
              <a:ext uri="{FF2B5EF4-FFF2-40B4-BE49-F238E27FC236}">
                <a16:creationId xmlns:a16="http://schemas.microsoft.com/office/drawing/2014/main" id="{62ACC65E-A632-469B-A71F-740660CDD56B}"/>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“모집 상태는 색과 글자를 함께 써 줘.”</a:t>
            </a:r>
          </a:p>
        </p:txBody>
      </p:sp>
      <p:sp>
        <p:nvSpPr>
          <p:cNvPr id="17" name="확인 기준">
            <a:extLst xmlns:a="http://schemas.openxmlformats.org/drawingml/2006/main">
              <a:ext uri="{FF2B5EF4-FFF2-40B4-BE49-F238E27FC236}">
                <a16:creationId xmlns:a16="http://schemas.microsoft.com/office/drawing/2014/main" id="{3A8C4B7B-0F46-433F-8FCF-FE643B9E5B25}"/>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같은 의미에 같은 색을 쓰고 글자가 잘 읽히는가?</a:t>
            </a:r>
          </a:p>
        </p:txBody>
      </p:sp>
      <p:pic>
        <p:nvPicPr>
          <p:cNvPr id="18" name="">
            <a:extLst xmlns:a="http://schemas.openxmlformats.org/drawingml/2006/main">
              <a:ext uri="{FF2B5EF4-FFF2-40B4-BE49-F238E27FC236}">
                <a16:creationId xmlns:a16="http://schemas.microsoft.com/office/drawing/2014/main" id="{63EAA773-D832-4655-B27D-144794E22EAA}"/>
              </a:ext>
            </a:extLst>
          </p:cNvPr>
          <p:cNvPicPr>
            <a:picLocks xmlns:a="http://schemas.openxmlformats.org/drawingml/2006/main" noChangeAspect="1"/>
          </p:cNvPicPr>
          <p:nvPr/>
        </p:nvPicPr>
        <p:blipFill>
          <a:blip xmlns:r="http://schemas.openxmlformats.org/officeDocument/2006/relationships" xmlns:a="http://schemas.openxmlformats.org/drawingml/2006/main" r:embed="R87e87a83c46a42ed"/>
          <a:stretch xmlns:a="http://schemas.openxmlformats.org/drawingml/2006/main"/>
        </p:blipFill>
        <p:spPr>
          <a:xfrm xmlns:a="http://schemas.openxmlformats.org/drawingml/2006/main">
            <a:off x="10772775" y="485775"/>
            <a:ext cx="819150" cy="81915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C293B676-F53E-4AD6-A454-D936B1F6ECE7}"/>
              </a:ext>
            </a:extLst>
          </p:cNvPr>
          <p:cNvPicPr>
            <a:picLocks xmlns:a="http://schemas.openxmlformats.org/drawingml/2006/main" noChangeAspect="1"/>
          </p:cNvPicPr>
          <p:nvPr/>
        </p:nvPicPr>
        <p:blipFill>
          <a:blip xmlns:r="http://schemas.openxmlformats.org/officeDocument/2006/relationships" xmlns:a="http://schemas.openxmlformats.org/drawingml/2006/main" r:embed="Rbbd4cdb6394d4400"/>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6A7FC45A-21E3-460C-B9E8-0210A998D3E0}"/>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200F5430-C0B4-4DDE-9799-6C794ED4B1DF}"/>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재단 홈페이지의 메뉴별 고유색 ↗</a:t>
            </a:r>
          </a:p>
        </p:txBody>
      </p:sp>
    </p:spTree>
    <p:extLst>
      <p:ext uri="{BB962C8B-B14F-4D97-AF65-F5344CB8AC3E}">
        <p14:creationId xmlns:p14="http://schemas.microsoft.com/office/powerpoint/2010/main" val="1638378166"/>
      </p:ext>
    </p:extLst>
  </p:cSld>
</p:sld>
</file>

<file path=ppt/slides/slide1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93F2920E-3A83-4510-AB21-A0A735C2E52B}"/>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02 화면 디자인</a:t>
            </a:r>
          </a:p>
        </p:txBody>
      </p:sp>
      <p:sp>
        <p:nvSpPr>
          <p:cNvPr id="2" name="제목">
            <a:extLst xmlns:a="http://schemas.openxmlformats.org/drawingml/2006/main">
              <a:ext uri="{FF2B5EF4-FFF2-40B4-BE49-F238E27FC236}">
                <a16:creationId xmlns:a16="http://schemas.microsoft.com/office/drawing/2014/main" id="{A4167A4E-DF11-4CA2-ADAA-A0B1664EDFAF}"/>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배치·여백·글자 크기</a:t>
            </a:r>
          </a:p>
        </p:txBody>
      </p:sp>
      <p:sp>
        <p:nvSpPr>
          <p:cNvPr id="3" name="강의 꼬리말">
            <a:extLst xmlns:a="http://schemas.openxmlformats.org/drawingml/2006/main">
              <a:ext uri="{FF2B5EF4-FFF2-40B4-BE49-F238E27FC236}">
                <a16:creationId xmlns:a16="http://schemas.microsoft.com/office/drawing/2014/main" id="{0AEEAD59-910F-4B7D-BA74-98DED83CBA9C}"/>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97A5803C-6760-4DC3-921F-7AD8FF3A24B0}"/>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12 / 25</a:t>
            </a:r>
          </a:p>
        </p:txBody>
      </p:sp>
      <p:sp>
        <p:nvSpPr>
          <p:cNvPr id="5" name="용어 1">
            <a:extLst xmlns:a="http://schemas.openxmlformats.org/drawingml/2006/main">
              <a:ext uri="{FF2B5EF4-FFF2-40B4-BE49-F238E27FC236}">
                <a16:creationId xmlns:a16="http://schemas.microsoft.com/office/drawing/2014/main" id="{BED29A25-5526-4733-96A4-CD1F605E73A6}"/>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그리드 Grid</a:t>
            </a:r>
          </a:p>
        </p:txBody>
      </p:sp>
      <p:sp>
        <p:nvSpPr>
          <p:cNvPr id="6" name="뜻 1">
            <a:extLst xmlns:a="http://schemas.openxmlformats.org/drawingml/2006/main">
              <a:ext uri="{FF2B5EF4-FFF2-40B4-BE49-F238E27FC236}">
                <a16:creationId xmlns:a16="http://schemas.microsoft.com/office/drawing/2014/main" id="{E1E3D997-0F48-4199-B11E-4543E7566366}"/>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카드를 행과 열로 정돈하는 배치</a:t>
            </a:r>
          </a:p>
        </p:txBody>
      </p:sp>
      <p:sp>
        <p:nvSpPr>
          <p:cNvPr id="7" name="용어 2">
            <a:extLst xmlns:a="http://schemas.openxmlformats.org/drawingml/2006/main">
              <a:ext uri="{FF2B5EF4-FFF2-40B4-BE49-F238E27FC236}">
                <a16:creationId xmlns:a16="http://schemas.microsoft.com/office/drawing/2014/main" id="{749B96B9-2FF6-4126-B5DA-9CE5BF9DA3DA}"/>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패딩 Padding</a:t>
            </a:r>
          </a:p>
        </p:txBody>
      </p:sp>
      <p:sp>
        <p:nvSpPr>
          <p:cNvPr id="8" name="뜻 2">
            <a:extLst xmlns:a="http://schemas.openxmlformats.org/drawingml/2006/main">
              <a:ext uri="{FF2B5EF4-FFF2-40B4-BE49-F238E27FC236}">
                <a16:creationId xmlns:a16="http://schemas.microsoft.com/office/drawing/2014/main" id="{0D3BACF7-7DA1-454B-BD75-4D3C135A2463}"/>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카드 테두리와 내용 사이의 안쪽 여백</a:t>
            </a:r>
          </a:p>
        </p:txBody>
      </p:sp>
      <p:sp>
        <p:nvSpPr>
          <p:cNvPr id="9" name="용어 3">
            <a:extLst xmlns:a="http://schemas.openxmlformats.org/drawingml/2006/main">
              <a:ext uri="{FF2B5EF4-FFF2-40B4-BE49-F238E27FC236}">
                <a16:creationId xmlns:a16="http://schemas.microsoft.com/office/drawing/2014/main" id="{DB259232-37B7-44CA-BD1A-09C30F6FEF0B}"/>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갭 Gap</a:t>
            </a:r>
          </a:p>
        </p:txBody>
      </p:sp>
      <p:sp>
        <p:nvSpPr>
          <p:cNvPr id="10" name="뜻 3">
            <a:extLst xmlns:a="http://schemas.openxmlformats.org/drawingml/2006/main">
              <a:ext uri="{FF2B5EF4-FFF2-40B4-BE49-F238E27FC236}">
                <a16:creationId xmlns:a16="http://schemas.microsoft.com/office/drawing/2014/main" id="{283B7CB1-9A3D-4357-905A-5ABA0B9B6FB8}"/>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카드나 버튼 등 항목 사이의 간격</a:t>
            </a:r>
          </a:p>
        </p:txBody>
      </p:sp>
      <p:sp>
        <p:nvSpPr>
          <p:cNvPr id="11" name="용어 4">
            <a:extLst xmlns:a="http://schemas.openxmlformats.org/drawingml/2006/main">
              <a:ext uri="{FF2B5EF4-FFF2-40B4-BE49-F238E27FC236}">
                <a16:creationId xmlns:a16="http://schemas.microsoft.com/office/drawing/2014/main" id="{51A81720-3427-4031-AAB2-0B1CC460CD4E}"/>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타이포그래피</a:t>
            </a:r>
          </a:p>
        </p:txBody>
      </p:sp>
      <p:sp>
        <p:nvSpPr>
          <p:cNvPr id="12" name="뜻 4">
            <a:extLst xmlns:a="http://schemas.openxmlformats.org/drawingml/2006/main">
              <a:ext uri="{FF2B5EF4-FFF2-40B4-BE49-F238E27FC236}">
                <a16:creationId xmlns:a16="http://schemas.microsoft.com/office/drawing/2014/main" id="{B0A8878E-FBB1-4EFD-8E91-94411844F342}"/>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제목·본문·보조 글자의 크기와 굵기 체계</a:t>
            </a:r>
          </a:p>
        </p:txBody>
      </p:sp>
      <p:sp>
        <p:nvSpPr>
          <p:cNvPr id="13" name="실무 요청문 표시">
            <a:extLst xmlns:a="http://schemas.openxmlformats.org/drawingml/2006/main">
              <a:ext uri="{FF2B5EF4-FFF2-40B4-BE49-F238E27FC236}">
                <a16:creationId xmlns:a16="http://schemas.microsoft.com/office/drawing/2014/main" id="{42F91130-7A3C-4AD4-81EB-85CECEE55C3F}"/>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ABCDC26C-3836-4A5C-86E5-1F595D64177E}"/>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“PC 두 열·휴대폰 한 열로 카드 그리드를 만들어 줘.”</a:t>
            </a:r>
          </a:p>
        </p:txBody>
      </p:sp>
      <p:sp>
        <p:nvSpPr>
          <p:cNvPr id="15" name="실무 요청문 2">
            <a:extLst xmlns:a="http://schemas.openxmlformats.org/drawingml/2006/main">
              <a:ext uri="{FF2B5EF4-FFF2-40B4-BE49-F238E27FC236}">
                <a16:creationId xmlns:a16="http://schemas.microsoft.com/office/drawing/2014/main" id="{8AD1090D-8EF0-484B-9E84-16A9CD16DA39}"/>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“카드 안쪽 패딩과 카드 사이 갭을 넓혀 줘.”</a:t>
            </a:r>
          </a:p>
        </p:txBody>
      </p:sp>
      <p:sp>
        <p:nvSpPr>
          <p:cNvPr id="16" name="실무 요청문 3">
            <a:extLst xmlns:a="http://schemas.openxmlformats.org/drawingml/2006/main">
              <a:ext uri="{FF2B5EF4-FFF2-40B4-BE49-F238E27FC236}">
                <a16:creationId xmlns:a16="http://schemas.microsoft.com/office/drawing/2014/main" id="{05E667EB-F513-4A77-9443-6301311AB341}"/>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“제목·본문 크기와 행간을 전체에 맞춰 줘.”</a:t>
            </a:r>
          </a:p>
        </p:txBody>
      </p:sp>
      <p:sp>
        <p:nvSpPr>
          <p:cNvPr id="17" name="확인 기준">
            <a:extLst xmlns:a="http://schemas.openxmlformats.org/drawingml/2006/main">
              <a:ext uri="{FF2B5EF4-FFF2-40B4-BE49-F238E27FC236}">
                <a16:creationId xmlns:a16="http://schemas.microsoft.com/office/drawing/2014/main" id="{89FF44D8-51E7-4182-81F4-1988C3D5AB1D}"/>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긴 제목과 글자 확대에서도 겹침이나 잘림이 없는가?</a:t>
            </a:r>
          </a:p>
        </p:txBody>
      </p:sp>
      <p:pic>
        <p:nvPicPr>
          <p:cNvPr id="18" name="">
            <a:extLst xmlns:a="http://schemas.openxmlformats.org/drawingml/2006/main">
              <a:ext uri="{FF2B5EF4-FFF2-40B4-BE49-F238E27FC236}">
                <a16:creationId xmlns:a16="http://schemas.microsoft.com/office/drawing/2014/main" id="{48514163-EC4E-47CD-9EE5-6F3860A25334}"/>
              </a:ext>
            </a:extLst>
          </p:cNvPr>
          <p:cNvPicPr>
            <a:picLocks xmlns:a="http://schemas.openxmlformats.org/drawingml/2006/main" noChangeAspect="1"/>
          </p:cNvPicPr>
          <p:nvPr/>
        </p:nvPicPr>
        <p:blipFill>
          <a:blip xmlns:r="http://schemas.openxmlformats.org/officeDocument/2006/relationships" xmlns:a="http://schemas.openxmlformats.org/drawingml/2006/main" r:embed="Rea76cd4eba02404d"/>
          <a:stretch xmlns:a="http://schemas.openxmlformats.org/drawingml/2006/main"/>
        </p:blipFill>
        <p:spPr>
          <a:xfrm xmlns:a="http://schemas.openxmlformats.org/drawingml/2006/main">
            <a:off x="10772775" y="499763"/>
            <a:ext cx="819150" cy="791174"/>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74150F63-7013-4EE0-90FE-0C1D1DBABA46}"/>
              </a:ext>
            </a:extLst>
          </p:cNvPr>
          <p:cNvPicPr>
            <a:picLocks xmlns:a="http://schemas.openxmlformats.org/drawingml/2006/main" noChangeAspect="1"/>
          </p:cNvPicPr>
          <p:nvPr/>
        </p:nvPicPr>
        <p:blipFill>
          <a:blip xmlns:r="http://schemas.openxmlformats.org/officeDocument/2006/relationships" xmlns:a="http://schemas.openxmlformats.org/drawingml/2006/main" r:embed="R61f39e4cbff742d1"/>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1AB67235-A26C-4BE6-B171-72FC8064D63D}"/>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9B6EF639-A4B9-4E38-A3DF-3B0E6C066E8A}"/>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학교 활동 홈페이지의 모바일 한 열 배치 ↗</a:t>
            </a:r>
          </a:p>
        </p:txBody>
      </p:sp>
    </p:spTree>
    <p:extLst>
      <p:ext uri="{BB962C8B-B14F-4D97-AF65-F5344CB8AC3E}">
        <p14:creationId xmlns:p14="http://schemas.microsoft.com/office/powerpoint/2010/main" val="2098615257"/>
      </p:ext>
    </p:extLst>
  </p:cSld>
</p:sld>
</file>

<file path=ppt/slides/slide1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79E74555-85D9-44B8-BA28-B8B049496358}"/>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03 선택 UI</a:t>
            </a:r>
          </a:p>
        </p:txBody>
      </p:sp>
      <p:sp>
        <p:nvSpPr>
          <p:cNvPr id="2" name="제목">
            <a:extLst xmlns:a="http://schemas.openxmlformats.org/drawingml/2006/main">
              <a:ext uri="{FF2B5EF4-FFF2-40B4-BE49-F238E27FC236}">
                <a16:creationId xmlns:a16="http://schemas.microsoft.com/office/drawing/2014/main" id="{3E813C63-2CF7-4122-902D-325AF0C7E607}"/>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“칩으로 만들어줘”</a:t>
            </a:r>
          </a:p>
        </p:txBody>
      </p:sp>
      <p:sp>
        <p:nvSpPr>
          <p:cNvPr id="3" name="강의 꼬리말">
            <a:extLst xmlns:a="http://schemas.openxmlformats.org/drawingml/2006/main">
              <a:ext uri="{FF2B5EF4-FFF2-40B4-BE49-F238E27FC236}">
                <a16:creationId xmlns:a16="http://schemas.microsoft.com/office/drawing/2014/main" id="{627AB10F-1296-4F8A-B337-DA58EBB43293}"/>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6A645376-E600-49C6-97F8-FDCF5A17E656}"/>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13 / 25</a:t>
            </a:r>
          </a:p>
        </p:txBody>
      </p:sp>
      <p:sp>
        <p:nvSpPr>
          <p:cNvPr id="5" name="용어 1">
            <a:extLst xmlns:a="http://schemas.openxmlformats.org/drawingml/2006/main">
              <a:ext uri="{FF2B5EF4-FFF2-40B4-BE49-F238E27FC236}">
                <a16:creationId xmlns:a16="http://schemas.microsoft.com/office/drawing/2014/main" id="{B93F9645-E052-47F4-A679-1C95204C30F5}"/>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칩 Chip</a:t>
            </a:r>
          </a:p>
        </p:txBody>
      </p:sp>
      <p:sp>
        <p:nvSpPr>
          <p:cNvPr id="6" name="뜻 1">
            <a:extLst xmlns:a="http://schemas.openxmlformats.org/drawingml/2006/main">
              <a:ext uri="{FF2B5EF4-FFF2-40B4-BE49-F238E27FC236}">
                <a16:creationId xmlns:a16="http://schemas.microsoft.com/office/drawing/2014/main" id="{916C36B1-3530-4BE0-BA5B-AD9F8F6442F3}"/>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짧은 항목을 선택·필터 등에 쓰는 작은 요소</a:t>
            </a:r>
          </a:p>
        </p:txBody>
      </p:sp>
      <p:sp>
        <p:nvSpPr>
          <p:cNvPr id="7" name="용어 2">
            <a:extLst xmlns:a="http://schemas.openxmlformats.org/drawingml/2006/main">
              <a:ext uri="{FF2B5EF4-FFF2-40B4-BE49-F238E27FC236}">
                <a16:creationId xmlns:a16="http://schemas.microsoft.com/office/drawing/2014/main" id="{EA27B0AB-7137-44BF-AFF1-7D752079F5E2}"/>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배지 Badge</a:t>
            </a:r>
          </a:p>
        </p:txBody>
      </p:sp>
      <p:sp>
        <p:nvSpPr>
          <p:cNvPr id="8" name="뜻 2">
            <a:extLst xmlns:a="http://schemas.openxmlformats.org/drawingml/2006/main">
              <a:ext uri="{FF2B5EF4-FFF2-40B4-BE49-F238E27FC236}">
                <a16:creationId xmlns:a16="http://schemas.microsoft.com/office/drawing/2014/main" id="{B8A59CD8-D400-4931-8F11-93A440BE2BD6}"/>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모집 중 같은 상태·개수를 알려 주는 표시</a:t>
            </a:r>
          </a:p>
        </p:txBody>
      </p:sp>
      <p:sp>
        <p:nvSpPr>
          <p:cNvPr id="9" name="용어 3">
            <a:extLst xmlns:a="http://schemas.openxmlformats.org/drawingml/2006/main">
              <a:ext uri="{FF2B5EF4-FFF2-40B4-BE49-F238E27FC236}">
                <a16:creationId xmlns:a16="http://schemas.microsoft.com/office/drawing/2014/main" id="{A0CE457C-C520-4ED6-8DEE-26E75F48FE4C}"/>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카드 Card</a:t>
            </a:r>
          </a:p>
        </p:txBody>
      </p:sp>
      <p:sp>
        <p:nvSpPr>
          <p:cNvPr id="10" name="뜻 3">
            <a:extLst xmlns:a="http://schemas.openxmlformats.org/drawingml/2006/main">
              <a:ext uri="{FF2B5EF4-FFF2-40B4-BE49-F238E27FC236}">
                <a16:creationId xmlns:a16="http://schemas.microsoft.com/office/drawing/2014/main" id="{62EF75D3-7591-4677-9A51-5502299D004C}"/>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프로그램 사진·설명·행동을 묶은 콘텐츠 단위</a:t>
            </a:r>
          </a:p>
        </p:txBody>
      </p:sp>
      <p:sp>
        <p:nvSpPr>
          <p:cNvPr id="11" name="실무 요청문 표시">
            <a:extLst xmlns:a="http://schemas.openxmlformats.org/drawingml/2006/main">
              <a:ext uri="{FF2B5EF4-FFF2-40B4-BE49-F238E27FC236}">
                <a16:creationId xmlns:a16="http://schemas.microsoft.com/office/drawing/2014/main" id="{5E574BD6-6782-4D1B-8ACF-72E048C53F9A}"/>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19A50972-3911-4DC0-8070-070FDF5685A1}"/>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“프로그램 대상 필터를 칩으로 만들어줘.”</a:t>
            </a:r>
          </a:p>
        </p:txBody>
      </p:sp>
      <p:sp>
        <p:nvSpPr>
          <p:cNvPr id="13" name="실무 요청문 2">
            <a:extLst xmlns:a="http://schemas.openxmlformats.org/drawingml/2006/main">
              <a:ext uri="{FF2B5EF4-FFF2-40B4-BE49-F238E27FC236}">
                <a16:creationId xmlns:a16="http://schemas.microsoft.com/office/drawing/2014/main" id="{411DD69D-71A5-4230-8807-85E998F31329}"/>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“선택된 칩은 색과 체크 표시로 구분해 줘.”</a:t>
            </a:r>
          </a:p>
        </p:txBody>
      </p:sp>
      <p:sp>
        <p:nvSpPr>
          <p:cNvPr id="14" name="실무 요청문 3">
            <a:extLst xmlns:a="http://schemas.openxmlformats.org/drawingml/2006/main">
              <a:ext uri="{FF2B5EF4-FFF2-40B4-BE49-F238E27FC236}">
                <a16:creationId xmlns:a16="http://schemas.microsoft.com/office/drawing/2014/main" id="{69BD84F6-9FB5-4E43-B3BC-F80C11950564}"/>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“모집 상태는 클릭하지 않는 배지로 보여 줘.”</a:t>
            </a:r>
          </a:p>
        </p:txBody>
      </p:sp>
      <p:sp>
        <p:nvSpPr>
          <p:cNvPr id="15" name="확인 기준">
            <a:extLst xmlns:a="http://schemas.openxmlformats.org/drawingml/2006/main">
              <a:ext uri="{FF2B5EF4-FFF2-40B4-BE49-F238E27FC236}">
                <a16:creationId xmlns:a16="http://schemas.microsoft.com/office/drawing/2014/main" id="{F51A795A-8798-4D38-904D-AC2710739948}"/>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칩을 눌렀을 때 할 일과 선택 해제 방법이 분명한가?</a:t>
            </a:r>
          </a:p>
        </p:txBody>
      </p:sp>
      <p:pic>
        <p:nvPicPr>
          <p:cNvPr id="16" name="">
            <a:extLst xmlns:a="http://schemas.openxmlformats.org/drawingml/2006/main">
              <a:ext uri="{FF2B5EF4-FFF2-40B4-BE49-F238E27FC236}">
                <a16:creationId xmlns:a16="http://schemas.microsoft.com/office/drawing/2014/main" id="{ABADB042-9AE8-42DD-B3CC-F76B015E8F1C}"/>
              </a:ext>
            </a:extLst>
          </p:cNvPr>
          <p:cNvPicPr>
            <a:picLocks xmlns:a="http://schemas.openxmlformats.org/drawingml/2006/main" noChangeAspect="1"/>
          </p:cNvPicPr>
          <p:nvPr/>
        </p:nvPicPr>
        <p:blipFill>
          <a:blip xmlns:r="http://schemas.openxmlformats.org/officeDocument/2006/relationships" xmlns:a="http://schemas.openxmlformats.org/drawingml/2006/main" r:embed="Rc626955ddb274355"/>
          <a:stretch xmlns:a="http://schemas.openxmlformats.org/drawingml/2006/main"/>
        </p:blipFill>
        <p:spPr>
          <a:xfrm xmlns:a="http://schemas.openxmlformats.org/drawingml/2006/main">
            <a:off x="10780042" y="438150"/>
            <a:ext cx="804616" cy="914400"/>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957DECED-D923-4190-9F3D-3BCADFC01F21}"/>
              </a:ext>
            </a:extLst>
          </p:cNvPr>
          <p:cNvPicPr>
            <a:picLocks xmlns:a="http://schemas.openxmlformats.org/drawingml/2006/main" noChangeAspect="1"/>
          </p:cNvPicPr>
          <p:nvPr/>
        </p:nvPicPr>
        <p:blipFill>
          <a:blip xmlns:r="http://schemas.openxmlformats.org/officeDocument/2006/relationships" xmlns:a="http://schemas.openxmlformats.org/drawingml/2006/main" r:embed="Raa20ae2fc22842c0"/>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37815189-BCA6-4F59-8ECD-F8BE665375C3}"/>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86486120-AFDB-4317-9153-3E34BC3A4B15}"/>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남해타임의 과목 칩·학점 표시 ↗</a:t>
            </a:r>
          </a:p>
        </p:txBody>
      </p:sp>
    </p:spTree>
    <p:extLst>
      <p:ext uri="{BB962C8B-B14F-4D97-AF65-F5344CB8AC3E}">
        <p14:creationId xmlns:p14="http://schemas.microsoft.com/office/powerpoint/2010/main" val="558740603"/>
      </p:ext>
    </p:extLst>
  </p:cSld>
</p:sld>
</file>

<file path=ppt/slides/slide1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692CF49C-99EF-4387-8F74-44AF032C1120}"/>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03 선택 UI</a:t>
            </a:r>
          </a:p>
        </p:txBody>
      </p:sp>
      <p:sp>
        <p:nvSpPr>
          <p:cNvPr id="2" name="제목">
            <a:extLst xmlns:a="http://schemas.openxmlformats.org/drawingml/2006/main">
              <a:ext uri="{FF2B5EF4-FFF2-40B4-BE49-F238E27FC236}">
                <a16:creationId xmlns:a16="http://schemas.microsoft.com/office/drawing/2014/main" id="{7C424119-34CE-448C-B339-7E24F2D6ECA4}"/>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드롭다운·단추·선택 메뉴</a:t>
            </a:r>
          </a:p>
        </p:txBody>
      </p:sp>
      <p:sp>
        <p:nvSpPr>
          <p:cNvPr id="3" name="강의 꼬리말">
            <a:extLst xmlns:a="http://schemas.openxmlformats.org/drawingml/2006/main">
              <a:ext uri="{FF2B5EF4-FFF2-40B4-BE49-F238E27FC236}">
                <a16:creationId xmlns:a16="http://schemas.microsoft.com/office/drawing/2014/main" id="{4576A6CF-30ED-45D1-A8BA-F91A11E31661}"/>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8AB63826-B95A-448C-8A5A-33C0482F4FF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14 / 25</a:t>
            </a:r>
          </a:p>
        </p:txBody>
      </p:sp>
      <p:sp>
        <p:nvSpPr>
          <p:cNvPr id="5" name="용어 1">
            <a:extLst xmlns:a="http://schemas.openxmlformats.org/drawingml/2006/main">
              <a:ext uri="{FF2B5EF4-FFF2-40B4-BE49-F238E27FC236}">
                <a16:creationId xmlns:a16="http://schemas.microsoft.com/office/drawing/2014/main" id="{2B8CF0E0-7BC6-4D13-B892-0B7572D33A78}"/>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드롭다운 Dropdown</a:t>
            </a:r>
          </a:p>
        </p:txBody>
      </p:sp>
      <p:sp>
        <p:nvSpPr>
          <p:cNvPr id="6" name="뜻 1">
            <a:extLst xmlns:a="http://schemas.openxmlformats.org/drawingml/2006/main">
              <a:ext uri="{FF2B5EF4-FFF2-40B4-BE49-F238E27FC236}">
                <a16:creationId xmlns:a16="http://schemas.microsoft.com/office/drawing/2014/main" id="{BE514713-5D8A-4901-9AE1-19371E14F4D7}"/>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눌러서 아래로 펼쳐 보이는 목록 형태</a:t>
            </a:r>
          </a:p>
        </p:txBody>
      </p:sp>
      <p:sp>
        <p:nvSpPr>
          <p:cNvPr id="7" name="용어 2">
            <a:extLst xmlns:a="http://schemas.openxmlformats.org/drawingml/2006/main">
              <a:ext uri="{FF2B5EF4-FFF2-40B4-BE49-F238E27FC236}">
                <a16:creationId xmlns:a16="http://schemas.microsoft.com/office/drawing/2014/main" id="{4A609B2E-5A3A-4560-86A1-54F38DC54804}"/>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선택 메뉴 Select</a:t>
            </a:r>
          </a:p>
        </p:txBody>
      </p:sp>
      <p:sp>
        <p:nvSpPr>
          <p:cNvPr id="8" name="뜻 2">
            <a:extLst xmlns:a="http://schemas.openxmlformats.org/drawingml/2006/main">
              <a:ext uri="{FF2B5EF4-FFF2-40B4-BE49-F238E27FC236}">
                <a16:creationId xmlns:a16="http://schemas.microsoft.com/office/drawing/2014/main" id="{24D6CB9A-3914-4389-9788-FBF2EA74D8F0}"/>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항목 중 값을 고르는 입력 요소</a:t>
            </a:r>
          </a:p>
        </p:txBody>
      </p:sp>
      <p:sp>
        <p:nvSpPr>
          <p:cNvPr id="9" name="용어 3">
            <a:extLst xmlns:a="http://schemas.openxmlformats.org/drawingml/2006/main">
              <a:ext uri="{FF2B5EF4-FFF2-40B4-BE49-F238E27FC236}">
                <a16:creationId xmlns:a16="http://schemas.microsoft.com/office/drawing/2014/main" id="{1EB24D7A-C03D-4D0F-801B-052E76CF4B81}"/>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단추 메뉴 Menu button</a:t>
            </a:r>
          </a:p>
        </p:txBody>
      </p:sp>
      <p:sp>
        <p:nvSpPr>
          <p:cNvPr id="10" name="뜻 3">
            <a:extLst xmlns:a="http://schemas.openxmlformats.org/drawingml/2006/main">
              <a:ext uri="{FF2B5EF4-FFF2-40B4-BE49-F238E27FC236}">
                <a16:creationId xmlns:a16="http://schemas.microsoft.com/office/drawing/2014/main" id="{5D2A99C8-9929-4472-A5EF-3DDC0D6499C2}"/>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버튼을 눌러 동작·이동 목록을 여는 구성</a:t>
            </a:r>
          </a:p>
        </p:txBody>
      </p:sp>
      <p:sp>
        <p:nvSpPr>
          <p:cNvPr id="11" name="용어 4">
            <a:extLst xmlns:a="http://schemas.openxmlformats.org/drawingml/2006/main">
              <a:ext uri="{FF2B5EF4-FFF2-40B4-BE49-F238E27FC236}">
                <a16:creationId xmlns:a16="http://schemas.microsoft.com/office/drawing/2014/main" id="{A4A379C9-7873-4B38-BA90-42934ABD7676}"/>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탭 Tab</a:t>
            </a:r>
          </a:p>
        </p:txBody>
      </p:sp>
      <p:sp>
        <p:nvSpPr>
          <p:cNvPr id="12" name="뜻 4">
            <a:extLst xmlns:a="http://schemas.openxmlformats.org/drawingml/2006/main">
              <a:ext uri="{FF2B5EF4-FFF2-40B4-BE49-F238E27FC236}">
                <a16:creationId xmlns:a16="http://schemas.microsoft.com/office/drawing/2014/main" id="{0EBF0872-7112-4A7E-87F1-40429D4447B6}"/>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같은 영역에서 관련 내용을 바꿔 보는 구성</a:t>
            </a:r>
          </a:p>
        </p:txBody>
      </p:sp>
      <p:sp>
        <p:nvSpPr>
          <p:cNvPr id="13" name="실무 요청문 표시">
            <a:extLst xmlns:a="http://schemas.openxmlformats.org/drawingml/2006/main">
              <a:ext uri="{FF2B5EF4-FFF2-40B4-BE49-F238E27FC236}">
                <a16:creationId xmlns:a16="http://schemas.microsoft.com/office/drawing/2014/main" id="{490F0BD8-DDE9-4E5E-B5C6-4B124D6A4E24}"/>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62139683-87F9-4269-ADB6-71CD81628D65}"/>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“대상이 많으면 드롭다운 선택 메뉴로 보여 줘.”</a:t>
            </a:r>
          </a:p>
        </p:txBody>
      </p:sp>
      <p:sp>
        <p:nvSpPr>
          <p:cNvPr id="15" name="실무 요청문 2">
            <a:extLst xmlns:a="http://schemas.openxmlformats.org/drawingml/2006/main">
              <a:ext uri="{FF2B5EF4-FFF2-40B4-BE49-F238E27FC236}">
                <a16:creationId xmlns:a16="http://schemas.microsoft.com/office/drawing/2014/main" id="{EFC2305C-CC17-4537-ACC1-3D4A4029377B}"/>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“공유·인쇄는 더보기 단추 메뉴에 모아 줘.”</a:t>
            </a:r>
          </a:p>
        </p:txBody>
      </p:sp>
      <p:sp>
        <p:nvSpPr>
          <p:cNvPr id="16" name="실무 요청문 3">
            <a:extLst xmlns:a="http://schemas.openxmlformats.org/drawingml/2006/main">
              <a:ext uri="{FF2B5EF4-FFF2-40B4-BE49-F238E27FC236}">
                <a16:creationId xmlns:a16="http://schemas.microsoft.com/office/drawing/2014/main" id="{4A608B64-1675-434D-92B6-B90AF8165351}"/>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“소개·이용 안내는 탭으로 나눠 보여 줘.”</a:t>
            </a:r>
          </a:p>
        </p:txBody>
      </p:sp>
      <p:sp>
        <p:nvSpPr>
          <p:cNvPr id="17" name="확인 기준">
            <a:extLst xmlns:a="http://schemas.openxmlformats.org/drawingml/2006/main">
              <a:ext uri="{FF2B5EF4-FFF2-40B4-BE49-F238E27FC236}">
                <a16:creationId xmlns:a16="http://schemas.microsoft.com/office/drawing/2014/main" id="{FB63EC29-4464-4116-A76F-290FE9D1E60B}"/>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값 선택·동작 실행·내용 전환을 서로 구별했는가?</a:t>
            </a:r>
          </a:p>
        </p:txBody>
      </p:sp>
      <p:pic>
        <p:nvPicPr>
          <p:cNvPr id="18" name="">
            <a:extLst xmlns:a="http://schemas.openxmlformats.org/drawingml/2006/main">
              <a:ext uri="{FF2B5EF4-FFF2-40B4-BE49-F238E27FC236}">
                <a16:creationId xmlns:a16="http://schemas.microsoft.com/office/drawing/2014/main" id="{0B1979B6-727A-4F21-AAA2-B07C18FEEAC5}"/>
              </a:ext>
            </a:extLst>
          </p:cNvPr>
          <p:cNvPicPr>
            <a:picLocks xmlns:a="http://schemas.openxmlformats.org/drawingml/2006/main" noChangeAspect="1"/>
          </p:cNvPicPr>
          <p:nvPr/>
        </p:nvPicPr>
        <p:blipFill>
          <a:blip xmlns:r="http://schemas.openxmlformats.org/officeDocument/2006/relationships" xmlns:a="http://schemas.openxmlformats.org/drawingml/2006/main" r:embed="R8b0ec74e26f44eaf"/>
          <a:stretch xmlns:a="http://schemas.openxmlformats.org/drawingml/2006/main"/>
        </p:blipFill>
        <p:spPr>
          <a:xfrm xmlns:a="http://schemas.openxmlformats.org/drawingml/2006/main">
            <a:off x="10772775" y="485775"/>
            <a:ext cx="819150" cy="81915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822C61FB-5345-4EC8-A0A7-5649B55597EB}"/>
              </a:ext>
            </a:extLst>
          </p:cNvPr>
          <p:cNvPicPr>
            <a:picLocks xmlns:a="http://schemas.openxmlformats.org/drawingml/2006/main" noChangeAspect="1"/>
          </p:cNvPicPr>
          <p:nvPr/>
        </p:nvPicPr>
        <p:blipFill>
          <a:blip xmlns:r="http://schemas.openxmlformats.org/officeDocument/2006/relationships" xmlns:a="http://schemas.openxmlformats.org/drawingml/2006/main" r:embed="R3f82fdbd1bb14214"/>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1922FCEA-04F6-4CE2-8849-0F00757B1D78}"/>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C350F0BE-818E-4C34-BA32-DEB656817D8F}"/>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재단 홈페이지의 하위 메뉴 열기 ↗</a:t>
            </a:r>
          </a:p>
        </p:txBody>
      </p:sp>
    </p:spTree>
    <p:extLst>
      <p:ext uri="{BB962C8B-B14F-4D97-AF65-F5344CB8AC3E}">
        <p14:creationId xmlns:p14="http://schemas.microsoft.com/office/powerpoint/2010/main" val="1308915492"/>
      </p:ext>
    </p:extLst>
  </p:cSld>
</p:sld>
</file>

<file path=ppt/slides/slide1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7F2BB0CA-674C-49C7-AD89-2446C4A1F930}"/>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03 선택 UI</a:t>
            </a:r>
          </a:p>
        </p:txBody>
      </p:sp>
      <p:sp>
        <p:nvSpPr>
          <p:cNvPr id="2" name="제목">
            <a:extLst xmlns:a="http://schemas.openxmlformats.org/drawingml/2006/main">
              <a:ext uri="{FF2B5EF4-FFF2-40B4-BE49-F238E27FC236}">
                <a16:creationId xmlns:a16="http://schemas.microsoft.com/office/drawing/2014/main" id="{5F71384E-4CE7-4746-81AD-1DBE24096E8C}"/>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하나 선택·여러 선택·켜고 끄기</a:t>
            </a:r>
          </a:p>
        </p:txBody>
      </p:sp>
      <p:sp>
        <p:nvSpPr>
          <p:cNvPr id="3" name="강의 꼬리말">
            <a:extLst xmlns:a="http://schemas.openxmlformats.org/drawingml/2006/main">
              <a:ext uri="{FF2B5EF4-FFF2-40B4-BE49-F238E27FC236}">
                <a16:creationId xmlns:a16="http://schemas.microsoft.com/office/drawing/2014/main" id="{8BDDB1D6-97C8-4AAE-B3C3-D27F3CFA87D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1F56FEDA-F3FC-4AA3-AD12-A990E0D43521}"/>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15 / 25</a:t>
            </a:r>
          </a:p>
        </p:txBody>
      </p:sp>
      <p:sp>
        <p:nvSpPr>
          <p:cNvPr id="5" name="용어 1">
            <a:extLst xmlns:a="http://schemas.openxmlformats.org/drawingml/2006/main">
              <a:ext uri="{FF2B5EF4-FFF2-40B4-BE49-F238E27FC236}">
                <a16:creationId xmlns:a16="http://schemas.microsoft.com/office/drawing/2014/main" id="{305AD439-C7A1-4339-9AA0-F9F50E81D00B}"/>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라디오 Radio</a:t>
            </a:r>
          </a:p>
        </p:txBody>
      </p:sp>
      <p:sp>
        <p:nvSpPr>
          <p:cNvPr id="6" name="뜻 1">
            <a:extLst xmlns:a="http://schemas.openxmlformats.org/drawingml/2006/main">
              <a:ext uri="{FF2B5EF4-FFF2-40B4-BE49-F238E27FC236}">
                <a16:creationId xmlns:a16="http://schemas.microsoft.com/office/drawing/2014/main" id="{329BFDB5-B2A1-4AF5-B430-7A1123AE93A2}"/>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그룹 안에서 한 가지 값을 고르는 입력</a:t>
            </a:r>
          </a:p>
        </p:txBody>
      </p:sp>
      <p:sp>
        <p:nvSpPr>
          <p:cNvPr id="7" name="용어 2">
            <a:extLst xmlns:a="http://schemas.openxmlformats.org/drawingml/2006/main">
              <a:ext uri="{FF2B5EF4-FFF2-40B4-BE49-F238E27FC236}">
                <a16:creationId xmlns:a16="http://schemas.microsoft.com/office/drawing/2014/main" id="{A877A876-734A-4387-A850-03E5DA05DF38}"/>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체크박스 Checkbox</a:t>
            </a:r>
          </a:p>
        </p:txBody>
      </p:sp>
      <p:sp>
        <p:nvSpPr>
          <p:cNvPr id="8" name="뜻 2">
            <a:extLst xmlns:a="http://schemas.openxmlformats.org/drawingml/2006/main">
              <a:ext uri="{FF2B5EF4-FFF2-40B4-BE49-F238E27FC236}">
                <a16:creationId xmlns:a16="http://schemas.microsoft.com/office/drawing/2014/main" id="{95F30048-F622-4EDA-A9EF-AF2A03163633}"/>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여러 항목을 각각 선택하거나 해제하는 입력</a:t>
            </a:r>
          </a:p>
        </p:txBody>
      </p:sp>
      <p:sp>
        <p:nvSpPr>
          <p:cNvPr id="9" name="용어 3">
            <a:extLst xmlns:a="http://schemas.openxmlformats.org/drawingml/2006/main">
              <a:ext uri="{FF2B5EF4-FFF2-40B4-BE49-F238E27FC236}">
                <a16:creationId xmlns:a16="http://schemas.microsoft.com/office/drawing/2014/main" id="{F9961BEE-7F1B-4F20-8393-B193B666B8BC}"/>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토글 Toggle</a:t>
            </a:r>
          </a:p>
        </p:txBody>
      </p:sp>
      <p:sp>
        <p:nvSpPr>
          <p:cNvPr id="10" name="뜻 3">
            <a:extLst xmlns:a="http://schemas.openxmlformats.org/drawingml/2006/main">
              <a:ext uri="{FF2B5EF4-FFF2-40B4-BE49-F238E27FC236}">
                <a16:creationId xmlns:a16="http://schemas.microsoft.com/office/drawing/2014/main" id="{405B5798-BDF7-4047-B1C2-AE7866CB6AE6}"/>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하나의 설정을 켜고 끄는 전환</a:t>
            </a:r>
          </a:p>
        </p:txBody>
      </p:sp>
      <p:sp>
        <p:nvSpPr>
          <p:cNvPr id="11" name="실무 요청문 표시">
            <a:extLst xmlns:a="http://schemas.openxmlformats.org/drawingml/2006/main">
              <a:ext uri="{FF2B5EF4-FFF2-40B4-BE49-F238E27FC236}">
                <a16:creationId xmlns:a16="http://schemas.microsoft.com/office/drawing/2014/main" id="{6B9BD7C3-8210-4BCA-A1D0-4027CE728F9B}"/>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5C1153CA-222A-4F78-984A-77FDF60E7A40}"/>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“참가 구분은 하나만 고르는 라디오로 만들어 줘.”</a:t>
            </a:r>
          </a:p>
        </p:txBody>
      </p:sp>
      <p:sp>
        <p:nvSpPr>
          <p:cNvPr id="13" name="실무 요청문 2">
            <a:extLst xmlns:a="http://schemas.openxmlformats.org/drawingml/2006/main">
              <a:ext uri="{FF2B5EF4-FFF2-40B4-BE49-F238E27FC236}">
                <a16:creationId xmlns:a16="http://schemas.microsoft.com/office/drawing/2014/main" id="{1F98EACF-6440-42BE-877B-6D192B975BCE}"/>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“관심 분야는 여러 개 고르는 체크박스로 해 줘.”</a:t>
            </a:r>
          </a:p>
        </p:txBody>
      </p:sp>
      <p:sp>
        <p:nvSpPr>
          <p:cNvPr id="14" name="실무 요청문 3">
            <a:extLst xmlns:a="http://schemas.openxmlformats.org/drawingml/2006/main">
              <a:ext uri="{FF2B5EF4-FFF2-40B4-BE49-F238E27FC236}">
                <a16:creationId xmlns:a16="http://schemas.microsoft.com/office/drawing/2014/main" id="{03E6A8FC-A9FF-4CE3-B17B-64F37E50CBA7}"/>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“알림 설정을 켜고 끌 때는 토글을 써 줘.”</a:t>
            </a:r>
          </a:p>
        </p:txBody>
      </p:sp>
      <p:sp>
        <p:nvSpPr>
          <p:cNvPr id="15" name="확인 기준">
            <a:extLst xmlns:a="http://schemas.openxmlformats.org/drawingml/2006/main">
              <a:ext uri="{FF2B5EF4-FFF2-40B4-BE49-F238E27FC236}">
                <a16:creationId xmlns:a16="http://schemas.microsoft.com/office/drawing/2014/main" id="{957CB816-7FED-4702-925A-891F6EC9F087}"/>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몇 개를 고르는지와 현재 상태를 사용자가 아는가?</a:t>
            </a:r>
          </a:p>
        </p:txBody>
      </p:sp>
      <p:pic>
        <p:nvPicPr>
          <p:cNvPr id="16" name="">
            <a:extLst xmlns:a="http://schemas.openxmlformats.org/drawingml/2006/main">
              <a:ext uri="{FF2B5EF4-FFF2-40B4-BE49-F238E27FC236}">
                <a16:creationId xmlns:a16="http://schemas.microsoft.com/office/drawing/2014/main" id="{D73169D2-3E46-4612-943A-C50E67DA7C2A}"/>
              </a:ext>
            </a:extLst>
          </p:cNvPr>
          <p:cNvPicPr>
            <a:picLocks xmlns:a="http://schemas.openxmlformats.org/drawingml/2006/main" noChangeAspect="1"/>
          </p:cNvPicPr>
          <p:nvPr/>
        </p:nvPicPr>
        <p:blipFill>
          <a:blip xmlns:r="http://schemas.openxmlformats.org/officeDocument/2006/relationships" xmlns:a="http://schemas.openxmlformats.org/drawingml/2006/main" r:embed="Rdb757cd5968c4827"/>
          <a:stretch xmlns:a="http://schemas.openxmlformats.org/drawingml/2006/main"/>
        </p:blipFill>
        <p:spPr>
          <a:xfrm xmlns:a="http://schemas.openxmlformats.org/drawingml/2006/main">
            <a:off x="10780042" y="438150"/>
            <a:ext cx="804616" cy="914400"/>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40C0F6E5-7ED4-4A7F-B324-811D303E1D47}"/>
              </a:ext>
            </a:extLst>
          </p:cNvPr>
          <p:cNvPicPr>
            <a:picLocks xmlns:a="http://schemas.openxmlformats.org/drawingml/2006/main" noChangeAspect="1"/>
          </p:cNvPicPr>
          <p:nvPr/>
        </p:nvPicPr>
        <p:blipFill>
          <a:blip xmlns:r="http://schemas.openxmlformats.org/officeDocument/2006/relationships" xmlns:a="http://schemas.openxmlformats.org/drawingml/2006/main" r:embed="R3bfe65c149684d3e"/>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106EC532-BF86-4E68-8F61-ACA81FEF495E}"/>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1B970EAA-4A6A-4243-AA09-3BB4EBD1925D}"/>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AI 연수 설문의 라디오·체크박스 ↗</a:t>
            </a:r>
          </a:p>
        </p:txBody>
      </p:sp>
    </p:spTree>
    <p:extLst>
      <p:ext uri="{BB962C8B-B14F-4D97-AF65-F5344CB8AC3E}">
        <p14:creationId xmlns:p14="http://schemas.microsoft.com/office/powerpoint/2010/main" val="374488562"/>
      </p:ext>
    </p:extLst>
  </p:cSld>
</p:sld>
</file>

<file path=ppt/slides/slide16.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352B25C8-261C-4211-B136-61A5D840C713}"/>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04 학교 업무 화면</a:t>
            </a:r>
          </a:p>
        </p:txBody>
      </p:sp>
      <p:sp>
        <p:nvSpPr>
          <p:cNvPr id="2" name="제목">
            <a:extLst xmlns:a="http://schemas.openxmlformats.org/drawingml/2006/main">
              <a:ext uri="{FF2B5EF4-FFF2-40B4-BE49-F238E27FC236}">
                <a16:creationId xmlns:a16="http://schemas.microsoft.com/office/drawing/2014/main" id="{2DA7C2BD-D18F-4DC4-BDC9-FA64F566D463}"/>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학교·교과·교실 안내 화면</a:t>
            </a:r>
          </a:p>
        </p:txBody>
      </p:sp>
      <p:sp>
        <p:nvSpPr>
          <p:cNvPr id="3" name="강의 꼬리말">
            <a:extLst xmlns:a="http://schemas.openxmlformats.org/drawingml/2006/main">
              <a:ext uri="{FF2B5EF4-FFF2-40B4-BE49-F238E27FC236}">
                <a16:creationId xmlns:a16="http://schemas.microsoft.com/office/drawing/2014/main" id="{722F1CCF-1692-48CD-B4F8-F308814F6460}"/>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7D7CE8D4-B394-408B-97D1-676CD2F2F777}"/>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16 / 25</a:t>
            </a:r>
          </a:p>
        </p:txBody>
      </p:sp>
      <p:sp>
        <p:nvSpPr>
          <p:cNvPr id="5" name="용어 1">
            <a:extLst xmlns:a="http://schemas.openxmlformats.org/drawingml/2006/main">
              <a:ext uri="{FF2B5EF4-FFF2-40B4-BE49-F238E27FC236}">
                <a16:creationId xmlns:a16="http://schemas.microsoft.com/office/drawing/2014/main" id="{B50C9DFB-C939-49E8-BC26-DC2DB6318EBE}"/>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콘텐츠 Content</a:t>
            </a:r>
          </a:p>
        </p:txBody>
      </p:sp>
      <p:sp>
        <p:nvSpPr>
          <p:cNvPr id="6" name="뜻 1">
            <a:extLst xmlns:a="http://schemas.openxmlformats.org/drawingml/2006/main">
              <a:ext uri="{FF2B5EF4-FFF2-40B4-BE49-F238E27FC236}">
                <a16:creationId xmlns:a16="http://schemas.microsoft.com/office/drawing/2014/main" id="{65ECAB7C-231F-4B9E-B5E0-AE50549366F5}"/>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학교 소개·이용 안내에 쓸 글과 사진</a:t>
            </a:r>
          </a:p>
        </p:txBody>
      </p:sp>
      <p:sp>
        <p:nvSpPr>
          <p:cNvPr id="7" name="용어 2">
            <a:extLst xmlns:a="http://schemas.openxmlformats.org/drawingml/2006/main">
              <a:ext uri="{FF2B5EF4-FFF2-40B4-BE49-F238E27FC236}">
                <a16:creationId xmlns:a16="http://schemas.microsoft.com/office/drawing/2014/main" id="{60B7E784-EADA-4076-A413-1AD5422D8854}"/>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상세 페이지</a:t>
            </a:r>
          </a:p>
        </p:txBody>
      </p:sp>
      <p:sp>
        <p:nvSpPr>
          <p:cNvPr id="8" name="뜻 2">
            <a:extLst xmlns:a="http://schemas.openxmlformats.org/drawingml/2006/main">
              <a:ext uri="{FF2B5EF4-FFF2-40B4-BE49-F238E27FC236}">
                <a16:creationId xmlns:a16="http://schemas.microsoft.com/office/drawing/2014/main" id="{9A6215F0-9B22-4654-9B96-91FA4134F841}"/>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시설 한 곳의 정보를 자세히 보여 주는 화면</a:t>
            </a:r>
          </a:p>
        </p:txBody>
      </p:sp>
      <p:sp>
        <p:nvSpPr>
          <p:cNvPr id="9" name="용어 3">
            <a:extLst xmlns:a="http://schemas.openxmlformats.org/drawingml/2006/main">
              <a:ext uri="{FF2B5EF4-FFF2-40B4-BE49-F238E27FC236}">
                <a16:creationId xmlns:a16="http://schemas.microsoft.com/office/drawing/2014/main" id="{07EC9714-68AD-44FD-912E-776E0FB5AFC4}"/>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외부 링크</a:t>
            </a:r>
          </a:p>
        </p:txBody>
      </p:sp>
      <p:sp>
        <p:nvSpPr>
          <p:cNvPr id="10" name="뜻 3">
            <a:extLst xmlns:a="http://schemas.openxmlformats.org/drawingml/2006/main">
              <a:ext uri="{FF2B5EF4-FFF2-40B4-BE49-F238E27FC236}">
                <a16:creationId xmlns:a16="http://schemas.microsoft.com/office/drawing/2014/main" id="{EEA879B3-2853-4384-89E1-76722925234A}"/>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공식 지도 등 다른 사이트로 이동하는 연결</a:t>
            </a:r>
          </a:p>
        </p:txBody>
      </p:sp>
      <p:sp>
        <p:nvSpPr>
          <p:cNvPr id="11" name="실무 요청문 표시">
            <a:extLst xmlns:a="http://schemas.openxmlformats.org/drawingml/2006/main">
              <a:ext uri="{FF2B5EF4-FFF2-40B4-BE49-F238E27FC236}">
                <a16:creationId xmlns:a16="http://schemas.microsoft.com/office/drawing/2014/main" id="{B7AE4A73-0112-427E-9B9D-00075E4FB239}"/>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6B830191-C3CA-4447-AE5A-1018C6D3A45C}"/>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“학교 소개와 이용 안내를 섹션으로 묶어 줘.”</a:t>
            </a:r>
          </a:p>
        </p:txBody>
      </p:sp>
      <p:sp>
        <p:nvSpPr>
          <p:cNvPr id="13" name="실무 요청문 2">
            <a:extLst xmlns:a="http://schemas.openxmlformats.org/drawingml/2006/main">
              <a:ext uri="{FF2B5EF4-FFF2-40B4-BE49-F238E27FC236}">
                <a16:creationId xmlns:a16="http://schemas.microsoft.com/office/drawing/2014/main" id="{3B22961E-B129-42A3-B146-B955947D8DF7}"/>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“시설 카드는 상세 페이지로 연결해 줘.”</a:t>
            </a:r>
          </a:p>
        </p:txBody>
      </p:sp>
      <p:sp>
        <p:nvSpPr>
          <p:cNvPr id="14" name="실무 요청문 3">
            <a:extLst xmlns:a="http://schemas.openxmlformats.org/drawingml/2006/main">
              <a:ext uri="{FF2B5EF4-FFF2-40B4-BE49-F238E27FC236}">
                <a16:creationId xmlns:a16="http://schemas.microsoft.com/office/drawing/2014/main" id="{877396CA-8002-46D7-91E8-1A38D53EA408}"/>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“오시는 길은 확인된 주소와 공식 링크만 써 줘.”</a:t>
            </a:r>
          </a:p>
        </p:txBody>
      </p:sp>
      <p:sp>
        <p:nvSpPr>
          <p:cNvPr id="15" name="확인 기준">
            <a:extLst xmlns:a="http://schemas.openxmlformats.org/drawingml/2006/main">
              <a:ext uri="{FF2B5EF4-FFF2-40B4-BE49-F238E27FC236}">
                <a16:creationId xmlns:a16="http://schemas.microsoft.com/office/drawing/2014/main" id="{0DF524D9-DEDA-4CDE-8255-C8D94DE84C6F}"/>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시설 소개와 교실 예약 가능 여부를 구분했는가?</a:t>
            </a:r>
          </a:p>
        </p:txBody>
      </p:sp>
      <p:pic>
        <p:nvPicPr>
          <p:cNvPr id="16" name="">
            <a:extLst xmlns:a="http://schemas.openxmlformats.org/drawingml/2006/main">
              <a:ext uri="{FF2B5EF4-FFF2-40B4-BE49-F238E27FC236}">
                <a16:creationId xmlns:a16="http://schemas.microsoft.com/office/drawing/2014/main" id="{63C96F1C-8600-4658-8918-351A9B19CBD1}"/>
              </a:ext>
            </a:extLst>
          </p:cNvPr>
          <p:cNvPicPr>
            <a:picLocks xmlns:a="http://schemas.openxmlformats.org/drawingml/2006/main" noChangeAspect="1"/>
          </p:cNvPicPr>
          <p:nvPr/>
        </p:nvPicPr>
        <p:blipFill>
          <a:blip xmlns:r="http://schemas.openxmlformats.org/officeDocument/2006/relationships" xmlns:a="http://schemas.openxmlformats.org/drawingml/2006/main" r:embed="R80cb986eb7294f90"/>
          <a:stretch xmlns:a="http://schemas.openxmlformats.org/drawingml/2006/main"/>
        </p:blipFill>
        <p:spPr>
          <a:xfrm xmlns:a="http://schemas.openxmlformats.org/drawingml/2006/main">
            <a:off x="10772775" y="526513"/>
            <a:ext cx="819150" cy="737673"/>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5C34608F-740E-402D-8B11-C13C11B25CC9}"/>
              </a:ext>
            </a:extLst>
          </p:cNvPr>
          <p:cNvPicPr>
            <a:picLocks xmlns:a="http://schemas.openxmlformats.org/drawingml/2006/main" noChangeAspect="1"/>
          </p:cNvPicPr>
          <p:nvPr/>
        </p:nvPicPr>
        <p:blipFill>
          <a:blip xmlns:r="http://schemas.openxmlformats.org/officeDocument/2006/relationships" xmlns:a="http://schemas.openxmlformats.org/drawingml/2006/main" r:embed="Rff918176e6bb43f1"/>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514B027B-3905-4769-A824-E251A303752D}"/>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0D3322C3-18B9-4ECF-A262-4EB97EA13209}"/>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NAMGO 360의 공간 이동·안내 ↗</a:t>
            </a:r>
          </a:p>
        </p:txBody>
      </p:sp>
    </p:spTree>
    <p:extLst>
      <p:ext uri="{BB962C8B-B14F-4D97-AF65-F5344CB8AC3E}">
        <p14:creationId xmlns:p14="http://schemas.microsoft.com/office/powerpoint/2010/main" val="600770806"/>
      </p:ext>
    </p:extLst>
  </p:cSld>
</p:sld>
</file>

<file path=ppt/slides/slide17.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D79F055D-FC41-469E-88A3-DD69CCF2CC7F}"/>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04 학교 업무 화면</a:t>
            </a:r>
          </a:p>
        </p:txBody>
      </p:sp>
      <p:sp>
        <p:nvSpPr>
          <p:cNvPr id="2" name="제목">
            <a:extLst xmlns:a="http://schemas.openxmlformats.org/drawingml/2006/main">
              <a:ext uri="{FF2B5EF4-FFF2-40B4-BE49-F238E27FC236}">
                <a16:creationId xmlns:a16="http://schemas.microsoft.com/office/drawing/2014/main" id="{995868F5-C2B3-44F3-8D59-7B83500DAEDC}"/>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동아리 목록과 신청 조건</a:t>
            </a:r>
          </a:p>
        </p:txBody>
      </p:sp>
      <p:sp>
        <p:nvSpPr>
          <p:cNvPr id="3" name="강의 꼬리말">
            <a:extLst xmlns:a="http://schemas.openxmlformats.org/drawingml/2006/main">
              <a:ext uri="{FF2B5EF4-FFF2-40B4-BE49-F238E27FC236}">
                <a16:creationId xmlns:a16="http://schemas.microsoft.com/office/drawing/2014/main" id="{045FF75B-7570-4167-969A-3CE423F44E4F}"/>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CBAE43DD-C7F4-499E-A954-30E6E4DE2B3F}"/>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17 / 25</a:t>
            </a:r>
          </a:p>
        </p:txBody>
      </p:sp>
      <p:sp>
        <p:nvSpPr>
          <p:cNvPr id="5" name="용어 1">
            <a:extLst xmlns:a="http://schemas.openxmlformats.org/drawingml/2006/main">
              <a:ext uri="{FF2B5EF4-FFF2-40B4-BE49-F238E27FC236}">
                <a16:creationId xmlns:a16="http://schemas.microsoft.com/office/drawing/2014/main" id="{84277142-1C7C-4875-913D-E28391D02E06}"/>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카테고리 Category</a:t>
            </a:r>
          </a:p>
        </p:txBody>
      </p:sp>
      <p:sp>
        <p:nvSpPr>
          <p:cNvPr id="6" name="뜻 1">
            <a:extLst xmlns:a="http://schemas.openxmlformats.org/drawingml/2006/main">
              <a:ext uri="{FF2B5EF4-FFF2-40B4-BE49-F238E27FC236}">
                <a16:creationId xmlns:a16="http://schemas.microsoft.com/office/drawing/2014/main" id="{12D955F8-F728-488C-96A6-A8A44F31A5A8}"/>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대상·활동 분야 등 프로그램의 분류</a:t>
            </a:r>
          </a:p>
        </p:txBody>
      </p:sp>
      <p:sp>
        <p:nvSpPr>
          <p:cNvPr id="7" name="용어 2">
            <a:extLst xmlns:a="http://schemas.openxmlformats.org/drawingml/2006/main">
              <a:ext uri="{FF2B5EF4-FFF2-40B4-BE49-F238E27FC236}">
                <a16:creationId xmlns:a16="http://schemas.microsoft.com/office/drawing/2014/main" id="{C846D3A0-70DC-42FA-B666-3C688F0CB3A6}"/>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필터 Filter</a:t>
            </a:r>
          </a:p>
        </p:txBody>
      </p:sp>
      <p:sp>
        <p:nvSpPr>
          <p:cNvPr id="8" name="뜻 2">
            <a:extLst xmlns:a="http://schemas.openxmlformats.org/drawingml/2006/main">
              <a:ext uri="{FF2B5EF4-FFF2-40B4-BE49-F238E27FC236}">
                <a16:creationId xmlns:a16="http://schemas.microsoft.com/office/drawing/2014/main" id="{F586179E-5AAF-4CA7-87EB-E013C2B6B3F4}"/>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조건에 맞는 프로그램만 골라 보기</a:t>
            </a:r>
          </a:p>
        </p:txBody>
      </p:sp>
      <p:sp>
        <p:nvSpPr>
          <p:cNvPr id="9" name="용어 3">
            <a:extLst xmlns:a="http://schemas.openxmlformats.org/drawingml/2006/main">
              <a:ext uri="{FF2B5EF4-FFF2-40B4-BE49-F238E27FC236}">
                <a16:creationId xmlns:a16="http://schemas.microsoft.com/office/drawing/2014/main" id="{A017A32D-344A-468A-9A5F-3F1B02D6599A}"/>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정렬 Sort</a:t>
            </a:r>
          </a:p>
        </p:txBody>
      </p:sp>
      <p:sp>
        <p:nvSpPr>
          <p:cNvPr id="10" name="뜻 3">
            <a:extLst xmlns:a="http://schemas.openxmlformats.org/drawingml/2006/main">
              <a:ext uri="{FF2B5EF4-FFF2-40B4-BE49-F238E27FC236}">
                <a16:creationId xmlns:a16="http://schemas.microsoft.com/office/drawing/2014/main" id="{B54D1435-274D-4790-9C03-57B115780D5F}"/>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마감일 등 기준으로 목록 순서를 바꾸기</a:t>
            </a:r>
          </a:p>
        </p:txBody>
      </p:sp>
      <p:sp>
        <p:nvSpPr>
          <p:cNvPr id="11" name="용어 4">
            <a:extLst xmlns:a="http://schemas.openxmlformats.org/drawingml/2006/main">
              <a:ext uri="{FF2B5EF4-FFF2-40B4-BE49-F238E27FC236}">
                <a16:creationId xmlns:a16="http://schemas.microsoft.com/office/drawing/2014/main" id="{F8EB848C-F244-4EBA-A5D5-465B55B13118}"/>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정원 Capacity</a:t>
            </a:r>
          </a:p>
        </p:txBody>
      </p:sp>
      <p:sp>
        <p:nvSpPr>
          <p:cNvPr id="12" name="뜻 4">
            <a:extLst xmlns:a="http://schemas.openxmlformats.org/drawingml/2006/main">
              <a:ext uri="{FF2B5EF4-FFF2-40B4-BE49-F238E27FC236}">
                <a16:creationId xmlns:a16="http://schemas.microsoft.com/office/drawing/2014/main" id="{CB93B406-9288-438D-87DF-B970BC64C5A3}"/>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학교가 정한 참가 가능 인원</a:t>
            </a:r>
          </a:p>
        </p:txBody>
      </p:sp>
      <p:sp>
        <p:nvSpPr>
          <p:cNvPr id="13" name="실무 요청문 표시">
            <a:extLst xmlns:a="http://schemas.openxmlformats.org/drawingml/2006/main">
              <a:ext uri="{FF2B5EF4-FFF2-40B4-BE49-F238E27FC236}">
                <a16:creationId xmlns:a16="http://schemas.microsoft.com/office/drawing/2014/main" id="{C77A1F89-B0E3-4BA1-B9C2-2BF3687733AB}"/>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37AB8F7A-9FAB-439A-B7B2-A0888360CE44}"/>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“교과·동아리별로 분류하고 학년 칩으로 필터해 줘.”</a:t>
            </a:r>
          </a:p>
        </p:txBody>
      </p:sp>
      <p:sp>
        <p:nvSpPr>
          <p:cNvPr id="15" name="실무 요청문 2">
            <a:extLst xmlns:a="http://schemas.openxmlformats.org/drawingml/2006/main">
              <a:ext uri="{FF2B5EF4-FFF2-40B4-BE49-F238E27FC236}">
                <a16:creationId xmlns:a16="http://schemas.microsoft.com/office/drawing/2014/main" id="{36284E6E-E743-4EEB-A88F-800FC9C08854}"/>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“신청 마감일순 정렬과 결과 없음 안내를 넣어 줘.”</a:t>
            </a:r>
          </a:p>
        </p:txBody>
      </p:sp>
      <p:sp>
        <p:nvSpPr>
          <p:cNvPr id="16" name="실무 요청문 3">
            <a:extLst xmlns:a="http://schemas.openxmlformats.org/drawingml/2006/main">
              <a:ext uri="{FF2B5EF4-FFF2-40B4-BE49-F238E27FC236}">
                <a16:creationId xmlns:a16="http://schemas.microsoft.com/office/drawing/2014/main" id="{0584606E-8A42-4A82-8170-75DBE2289C8F}"/>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“신청 기간·활동일·정원·대상 학년을 구분해 줘.”</a:t>
            </a:r>
          </a:p>
        </p:txBody>
      </p:sp>
      <p:sp>
        <p:nvSpPr>
          <p:cNvPr id="17" name="확인 기준">
            <a:extLst xmlns:a="http://schemas.openxmlformats.org/drawingml/2006/main">
              <a:ext uri="{FF2B5EF4-FFF2-40B4-BE49-F238E27FC236}">
                <a16:creationId xmlns:a16="http://schemas.microsoft.com/office/drawing/2014/main" id="{009E10AC-BCF4-4EF3-97D8-BB031075DDD8}"/>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조건을 바꾸거나 초기화해도 올바른 목록이 보이는가?</a:t>
            </a:r>
          </a:p>
        </p:txBody>
      </p:sp>
      <p:pic>
        <p:nvPicPr>
          <p:cNvPr id="18" name="">
            <a:extLst xmlns:a="http://schemas.openxmlformats.org/drawingml/2006/main">
              <a:ext uri="{FF2B5EF4-FFF2-40B4-BE49-F238E27FC236}">
                <a16:creationId xmlns:a16="http://schemas.microsoft.com/office/drawing/2014/main" id="{5697FB4E-20AF-4CA9-BC0C-12783A96CA9F}"/>
              </a:ext>
            </a:extLst>
          </p:cNvPr>
          <p:cNvPicPr>
            <a:picLocks xmlns:a="http://schemas.openxmlformats.org/drawingml/2006/main" noChangeAspect="1"/>
          </p:cNvPicPr>
          <p:nvPr/>
        </p:nvPicPr>
        <p:blipFill>
          <a:blip xmlns:r="http://schemas.openxmlformats.org/officeDocument/2006/relationships" xmlns:a="http://schemas.openxmlformats.org/drawingml/2006/main" r:embed="R8215059f9f854534"/>
          <a:stretch xmlns:a="http://schemas.openxmlformats.org/drawingml/2006/main"/>
        </p:blipFill>
        <p:spPr>
          <a:xfrm xmlns:a="http://schemas.openxmlformats.org/drawingml/2006/main">
            <a:off x="10880333" y="438150"/>
            <a:ext cx="604034" cy="91440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F87E5626-26F1-4537-B8DC-ACD8D6FBD7FA}"/>
              </a:ext>
            </a:extLst>
          </p:cNvPr>
          <p:cNvPicPr>
            <a:picLocks xmlns:a="http://schemas.openxmlformats.org/drawingml/2006/main" noChangeAspect="1"/>
          </p:cNvPicPr>
          <p:nvPr/>
        </p:nvPicPr>
        <p:blipFill>
          <a:blip xmlns:r="http://schemas.openxmlformats.org/officeDocument/2006/relationships" xmlns:a="http://schemas.openxmlformats.org/drawingml/2006/main" r:embed="R305532059f8a4849"/>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3D167DB7-3753-4D47-8CF5-DC12F29CD63F}"/>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56E08A4E-F557-4AC5-9A05-6B2A0AF02FE6}"/>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 과목 보관함의 검색·필터 ↗</a:t>
            </a:r>
          </a:p>
        </p:txBody>
      </p:sp>
    </p:spTree>
    <p:extLst>
      <p:ext uri="{BB962C8B-B14F-4D97-AF65-F5344CB8AC3E}">
        <p14:creationId xmlns:p14="http://schemas.microsoft.com/office/powerpoint/2010/main" val="1039694096"/>
      </p:ext>
    </p:extLst>
  </p:cSld>
</p:sld>
</file>

<file path=ppt/slides/slide18.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2B6106DA-F03E-4A01-A132-94852198BDB5}"/>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04 학교 업무 화면</a:t>
            </a:r>
          </a:p>
        </p:txBody>
      </p:sp>
      <p:sp>
        <p:nvSpPr>
          <p:cNvPr id="2" name="제목">
            <a:extLst xmlns:a="http://schemas.openxmlformats.org/drawingml/2006/main">
              <a:ext uri="{FF2B5EF4-FFF2-40B4-BE49-F238E27FC236}">
                <a16:creationId xmlns:a16="http://schemas.microsoft.com/office/drawing/2014/main" id="{E60FED61-A986-465B-A62D-52D32C4FBA1D}"/>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공지·갤러리·자주 묻는 질문</a:t>
            </a:r>
          </a:p>
        </p:txBody>
      </p:sp>
      <p:sp>
        <p:nvSpPr>
          <p:cNvPr id="3" name="강의 꼬리말">
            <a:extLst xmlns:a="http://schemas.openxmlformats.org/drawingml/2006/main">
              <a:ext uri="{FF2B5EF4-FFF2-40B4-BE49-F238E27FC236}">
                <a16:creationId xmlns:a16="http://schemas.microsoft.com/office/drawing/2014/main" id="{52143369-0D6F-4A76-86D9-8AF17626C85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138DBC31-11B3-4787-BFF8-21CA739A0F2D}"/>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18 / 25</a:t>
            </a:r>
          </a:p>
        </p:txBody>
      </p:sp>
      <p:sp>
        <p:nvSpPr>
          <p:cNvPr id="5" name="용어 1">
            <a:extLst xmlns:a="http://schemas.openxmlformats.org/drawingml/2006/main">
              <a:ext uri="{FF2B5EF4-FFF2-40B4-BE49-F238E27FC236}">
                <a16:creationId xmlns:a16="http://schemas.microsoft.com/office/drawing/2014/main" id="{E7372C0A-80C0-4708-AA83-95B2C67E18F0}"/>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게시판 Board</a:t>
            </a:r>
          </a:p>
        </p:txBody>
      </p:sp>
      <p:sp>
        <p:nvSpPr>
          <p:cNvPr id="6" name="뜻 1">
            <a:extLst xmlns:a="http://schemas.openxmlformats.org/drawingml/2006/main">
              <a:ext uri="{FF2B5EF4-FFF2-40B4-BE49-F238E27FC236}">
                <a16:creationId xmlns:a16="http://schemas.microsoft.com/office/drawing/2014/main" id="{C2D7788F-F928-40B9-AD3F-A395DE998765}"/>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공지의 목록과 상세 글을 관리하는 구조</a:t>
            </a:r>
          </a:p>
        </p:txBody>
      </p:sp>
      <p:sp>
        <p:nvSpPr>
          <p:cNvPr id="7" name="용어 2">
            <a:extLst xmlns:a="http://schemas.openxmlformats.org/drawingml/2006/main">
              <a:ext uri="{FF2B5EF4-FFF2-40B4-BE49-F238E27FC236}">
                <a16:creationId xmlns:a16="http://schemas.microsoft.com/office/drawing/2014/main" id="{8B17EF72-DA34-49FD-9952-55BA938C5087}"/>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썸네일 Thumbnail</a:t>
            </a:r>
          </a:p>
        </p:txBody>
      </p:sp>
      <p:sp>
        <p:nvSpPr>
          <p:cNvPr id="8" name="뜻 2">
            <a:extLst xmlns:a="http://schemas.openxmlformats.org/drawingml/2006/main">
              <a:ext uri="{FF2B5EF4-FFF2-40B4-BE49-F238E27FC236}">
                <a16:creationId xmlns:a16="http://schemas.microsoft.com/office/drawing/2014/main" id="{09F7032A-A2A5-4297-AFA6-54E5898AC307}"/>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사진 목록에서 보이는 작은 대표 이미지</a:t>
            </a:r>
          </a:p>
        </p:txBody>
      </p:sp>
      <p:sp>
        <p:nvSpPr>
          <p:cNvPr id="9" name="용어 3">
            <a:extLst xmlns:a="http://schemas.openxmlformats.org/drawingml/2006/main">
              <a:ext uri="{FF2B5EF4-FFF2-40B4-BE49-F238E27FC236}">
                <a16:creationId xmlns:a16="http://schemas.microsoft.com/office/drawing/2014/main" id="{576A3900-ED6B-4CFC-A65E-21C9C91D6665}"/>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아코디언 Accordion</a:t>
            </a:r>
          </a:p>
        </p:txBody>
      </p:sp>
      <p:sp>
        <p:nvSpPr>
          <p:cNvPr id="10" name="뜻 3">
            <a:extLst xmlns:a="http://schemas.openxmlformats.org/drawingml/2006/main">
              <a:ext uri="{FF2B5EF4-FFF2-40B4-BE49-F238E27FC236}">
                <a16:creationId xmlns:a16="http://schemas.microsoft.com/office/drawing/2014/main" id="{F060BD0C-CAF8-413A-825A-3C189DE04654}"/>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질문 제목을 눌러 답을 펼치고 접는 구성</a:t>
            </a:r>
          </a:p>
        </p:txBody>
      </p:sp>
      <p:sp>
        <p:nvSpPr>
          <p:cNvPr id="11" name="실무 요청문 표시">
            <a:extLst xmlns:a="http://schemas.openxmlformats.org/drawingml/2006/main">
              <a:ext uri="{FF2B5EF4-FFF2-40B4-BE49-F238E27FC236}">
                <a16:creationId xmlns:a16="http://schemas.microsoft.com/office/drawing/2014/main" id="{8C8E0EC2-AB38-42F8-A0AE-50B84F06EF8F}"/>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17B2E41D-F80D-422F-86E4-192117ABBCDA}"/>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“공지는 검색·상단 고정·페이지 이동을 넣어 줘.”</a:t>
            </a:r>
          </a:p>
        </p:txBody>
      </p:sp>
      <p:sp>
        <p:nvSpPr>
          <p:cNvPr id="13" name="실무 요청문 2">
            <a:extLst xmlns:a="http://schemas.openxmlformats.org/drawingml/2006/main">
              <a:ext uri="{FF2B5EF4-FFF2-40B4-BE49-F238E27FC236}">
                <a16:creationId xmlns:a16="http://schemas.microsoft.com/office/drawing/2014/main" id="{BED0DE37-6647-4B9C-9751-4E409592F055}"/>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“갤러리는 썸네일과 촬영 시점을 함께 보여 줘.”</a:t>
            </a:r>
          </a:p>
        </p:txBody>
      </p:sp>
      <p:sp>
        <p:nvSpPr>
          <p:cNvPr id="14" name="실무 요청문 3">
            <a:extLst xmlns:a="http://schemas.openxmlformats.org/drawingml/2006/main">
              <a:ext uri="{FF2B5EF4-FFF2-40B4-BE49-F238E27FC236}">
                <a16:creationId xmlns:a16="http://schemas.microsoft.com/office/drawing/2014/main" id="{2EF04A85-F29B-4432-8037-3864A4585A8F}"/>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“FAQ는 아코디언으로 묶고 문의 동선을 남겨 줘.”</a:t>
            </a:r>
          </a:p>
        </p:txBody>
      </p:sp>
      <p:sp>
        <p:nvSpPr>
          <p:cNvPr id="15" name="확인 기준">
            <a:extLst xmlns:a="http://schemas.openxmlformats.org/drawingml/2006/main">
              <a:ext uri="{FF2B5EF4-FFF2-40B4-BE49-F238E27FC236}">
                <a16:creationId xmlns:a16="http://schemas.microsoft.com/office/drawing/2014/main" id="{0FFCBEE1-C284-4CD7-88F0-2E6D587F122C}"/>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지난 공지와 사진의 공개 범위를 확인했는가?</a:t>
            </a:r>
          </a:p>
        </p:txBody>
      </p:sp>
      <p:pic>
        <p:nvPicPr>
          <p:cNvPr id="16" name="">
            <a:extLst xmlns:a="http://schemas.openxmlformats.org/drawingml/2006/main">
              <a:ext uri="{FF2B5EF4-FFF2-40B4-BE49-F238E27FC236}">
                <a16:creationId xmlns:a16="http://schemas.microsoft.com/office/drawing/2014/main" id="{631D5BDC-F39F-470E-9F8D-2C8D052E8837}"/>
              </a:ext>
            </a:extLst>
          </p:cNvPr>
          <p:cNvPicPr>
            <a:picLocks xmlns:a="http://schemas.openxmlformats.org/drawingml/2006/main" noChangeAspect="1"/>
          </p:cNvPicPr>
          <p:nvPr/>
        </p:nvPicPr>
        <p:blipFill>
          <a:blip xmlns:r="http://schemas.openxmlformats.org/officeDocument/2006/relationships" xmlns:a="http://schemas.openxmlformats.org/drawingml/2006/main" r:embed="R76bd128bf6e5465c"/>
          <a:stretch xmlns:a="http://schemas.openxmlformats.org/drawingml/2006/main"/>
        </p:blipFill>
        <p:spPr>
          <a:xfrm xmlns:a="http://schemas.openxmlformats.org/drawingml/2006/main">
            <a:off x="10772775" y="452142"/>
            <a:ext cx="819150" cy="886416"/>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276BEDE8-6F52-4359-9058-F1B1535C6CC2}"/>
              </a:ext>
            </a:extLst>
          </p:cNvPr>
          <p:cNvPicPr>
            <a:picLocks xmlns:a="http://schemas.openxmlformats.org/drawingml/2006/main" noChangeAspect="1"/>
          </p:cNvPicPr>
          <p:nvPr/>
        </p:nvPicPr>
        <p:blipFill>
          <a:blip xmlns:r="http://schemas.openxmlformats.org/officeDocument/2006/relationships" xmlns:a="http://schemas.openxmlformats.org/drawingml/2006/main" r:embed="R8d6a0ed8962f44b6"/>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F21D50BD-CA09-4D69-89D4-FF65E304A0FE}"/>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6D90C80F-0277-4777-9DA1-BCDA50CE3245}"/>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재단 홈페이지의 FAQ 아코디언 ↗</a:t>
            </a:r>
          </a:p>
        </p:txBody>
      </p:sp>
    </p:spTree>
    <p:extLst>
      <p:ext uri="{BB962C8B-B14F-4D97-AF65-F5344CB8AC3E}">
        <p14:creationId xmlns:p14="http://schemas.microsoft.com/office/powerpoint/2010/main" val="2145293762"/>
      </p:ext>
    </p:extLst>
  </p:cSld>
</p:sld>
</file>

<file path=ppt/slides/slide19.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63B56D69-5893-4CDB-B358-6337541CD419}"/>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04 학교 업무 화면</a:t>
            </a:r>
          </a:p>
        </p:txBody>
      </p:sp>
      <p:sp>
        <p:nvSpPr>
          <p:cNvPr id="2" name="제목">
            <a:extLst xmlns:a="http://schemas.openxmlformats.org/drawingml/2006/main">
              <a:ext uri="{FF2B5EF4-FFF2-40B4-BE49-F238E27FC236}">
                <a16:creationId xmlns:a16="http://schemas.microsoft.com/office/drawing/2014/main" id="{5977B595-2D8A-4A4A-BB4B-F7209BEDD53B}"/>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동아리 신청폼과 특별실 예약</a:t>
            </a:r>
          </a:p>
        </p:txBody>
      </p:sp>
      <p:sp>
        <p:nvSpPr>
          <p:cNvPr id="3" name="강의 꼬리말">
            <a:extLst xmlns:a="http://schemas.openxmlformats.org/drawingml/2006/main">
              <a:ext uri="{FF2B5EF4-FFF2-40B4-BE49-F238E27FC236}">
                <a16:creationId xmlns:a16="http://schemas.microsoft.com/office/drawing/2014/main" id="{455E9B29-6F58-40BA-9A8C-5939937773C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83D1134D-A2A4-444C-98A3-4D60D35EAB12}"/>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19 / 25</a:t>
            </a:r>
          </a:p>
        </p:txBody>
      </p:sp>
      <p:sp>
        <p:nvSpPr>
          <p:cNvPr id="5" name="용어 1">
            <a:extLst xmlns:a="http://schemas.openxmlformats.org/drawingml/2006/main">
              <a:ext uri="{FF2B5EF4-FFF2-40B4-BE49-F238E27FC236}">
                <a16:creationId xmlns:a16="http://schemas.microsoft.com/office/drawing/2014/main" id="{CFBE6BCD-FFEB-49EF-8C9E-29D244B772D4}"/>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필드 Field</a:t>
            </a:r>
          </a:p>
        </p:txBody>
      </p:sp>
      <p:sp>
        <p:nvSpPr>
          <p:cNvPr id="6" name="뜻 1">
            <a:extLst xmlns:a="http://schemas.openxmlformats.org/drawingml/2006/main">
              <a:ext uri="{FF2B5EF4-FFF2-40B4-BE49-F238E27FC236}">
                <a16:creationId xmlns:a16="http://schemas.microsoft.com/office/drawing/2014/main" id="{B4FE1B94-FD99-436A-8FDF-D04C8FBFFCB2}"/>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대상·시간처럼 이름을 붙인 정보 항목</a:t>
            </a:r>
          </a:p>
        </p:txBody>
      </p:sp>
      <p:sp>
        <p:nvSpPr>
          <p:cNvPr id="7" name="용어 2">
            <a:extLst xmlns:a="http://schemas.openxmlformats.org/drawingml/2006/main">
              <a:ext uri="{FF2B5EF4-FFF2-40B4-BE49-F238E27FC236}">
                <a16:creationId xmlns:a16="http://schemas.microsoft.com/office/drawing/2014/main" id="{2D814A1A-816C-468B-870A-DF3FF3C4CB09}"/>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유효성 검사</a:t>
            </a:r>
          </a:p>
        </p:txBody>
      </p:sp>
      <p:sp>
        <p:nvSpPr>
          <p:cNvPr id="8" name="뜻 2">
            <a:extLst xmlns:a="http://schemas.openxmlformats.org/drawingml/2006/main">
              <a:ext uri="{FF2B5EF4-FFF2-40B4-BE49-F238E27FC236}">
                <a16:creationId xmlns:a16="http://schemas.microsoft.com/office/drawing/2014/main" id="{B5419C63-3522-4823-9D46-CD6326991F14}"/>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필수 항목 누락·형식 오류를 확인하는 처리</a:t>
            </a:r>
          </a:p>
        </p:txBody>
      </p:sp>
      <p:sp>
        <p:nvSpPr>
          <p:cNvPr id="9" name="용어 3">
            <a:extLst xmlns:a="http://schemas.openxmlformats.org/drawingml/2006/main">
              <a:ext uri="{FF2B5EF4-FFF2-40B4-BE49-F238E27FC236}">
                <a16:creationId xmlns:a16="http://schemas.microsoft.com/office/drawing/2014/main" id="{8BFCA170-B893-4D29-BA47-574914CD8CC8}"/>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시간 슬롯 Slot</a:t>
            </a:r>
          </a:p>
        </p:txBody>
      </p:sp>
      <p:sp>
        <p:nvSpPr>
          <p:cNvPr id="10" name="뜻 3">
            <a:extLst xmlns:a="http://schemas.openxmlformats.org/drawingml/2006/main">
              <a:ext uri="{FF2B5EF4-FFF2-40B4-BE49-F238E27FC236}">
                <a16:creationId xmlns:a16="http://schemas.microsoft.com/office/drawing/2014/main" id="{35E299DD-D0E8-4DD7-9946-80154799D5A1}"/>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시설을 선택할 수 있도록 나눈 시간 단위</a:t>
            </a:r>
          </a:p>
        </p:txBody>
      </p:sp>
      <p:sp>
        <p:nvSpPr>
          <p:cNvPr id="11" name="용어 4">
            <a:extLst xmlns:a="http://schemas.openxmlformats.org/drawingml/2006/main">
              <a:ext uri="{FF2B5EF4-FFF2-40B4-BE49-F238E27FC236}">
                <a16:creationId xmlns:a16="http://schemas.microsoft.com/office/drawing/2014/main" id="{31A0F2D8-6994-4448-A55A-E9F94927073E}"/>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승인 대기</a:t>
            </a:r>
          </a:p>
        </p:txBody>
      </p:sp>
      <p:sp>
        <p:nvSpPr>
          <p:cNvPr id="12" name="뜻 4">
            <a:extLst xmlns:a="http://schemas.openxmlformats.org/drawingml/2006/main">
              <a:ext uri="{FF2B5EF4-FFF2-40B4-BE49-F238E27FC236}">
                <a16:creationId xmlns:a16="http://schemas.microsoft.com/office/drawing/2014/main" id="{3043E417-451C-48DF-B19B-06E145B3B7B8}"/>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담당자가 검토하기 전의 신청 상태</a:t>
            </a:r>
          </a:p>
        </p:txBody>
      </p:sp>
      <p:sp>
        <p:nvSpPr>
          <p:cNvPr id="13" name="실무 요청문 표시">
            <a:extLst xmlns:a="http://schemas.openxmlformats.org/drawingml/2006/main">
              <a:ext uri="{FF2B5EF4-FFF2-40B4-BE49-F238E27FC236}">
                <a16:creationId xmlns:a16="http://schemas.microsoft.com/office/drawing/2014/main" id="{316AA511-D3EA-4601-AC98-58E9A8ADFE5F}"/>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069B1558-67FA-43F2-A215-345716DCD5D0}"/>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“신청폼은 승인할 항목을 정한 뒤 만들어 줘.”</a:t>
            </a:r>
          </a:p>
        </p:txBody>
      </p:sp>
      <p:sp>
        <p:nvSpPr>
          <p:cNvPr id="15" name="실무 요청문 2">
            <a:extLst xmlns:a="http://schemas.openxmlformats.org/drawingml/2006/main">
              <a:ext uri="{FF2B5EF4-FFF2-40B4-BE49-F238E27FC236}">
                <a16:creationId xmlns:a16="http://schemas.microsoft.com/office/drawing/2014/main" id="{61425DBD-86FE-4E50-947A-4331D74EC2D8}"/>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“시설·시간 선택과 검토 화면을 순서대로 보여 줘.”</a:t>
            </a:r>
          </a:p>
        </p:txBody>
      </p:sp>
      <p:sp>
        <p:nvSpPr>
          <p:cNvPr id="16" name="실무 요청문 3">
            <a:extLst xmlns:a="http://schemas.openxmlformats.org/drawingml/2006/main">
              <a:ext uri="{FF2B5EF4-FFF2-40B4-BE49-F238E27FC236}">
                <a16:creationId xmlns:a16="http://schemas.microsoft.com/office/drawing/2014/main" id="{223D611C-DCB2-417C-BCFA-E1D39C49234F}"/>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“신청 완료와 예약 확정을 구분해 줘.”</a:t>
            </a:r>
          </a:p>
        </p:txBody>
      </p:sp>
      <p:sp>
        <p:nvSpPr>
          <p:cNvPr id="17" name="확인 기준">
            <a:extLst xmlns:a="http://schemas.openxmlformats.org/drawingml/2006/main">
              <a:ext uri="{FF2B5EF4-FFF2-40B4-BE49-F238E27FC236}">
                <a16:creationId xmlns:a16="http://schemas.microsoft.com/office/drawing/2014/main" id="{C3B89789-D694-4232-8AD1-6032533E303C}"/>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시연 결과를 실제 신청·예약으로 오해하지 않는가?</a:t>
            </a:r>
          </a:p>
        </p:txBody>
      </p:sp>
      <p:pic>
        <p:nvPicPr>
          <p:cNvPr id="18" name="">
            <a:extLst xmlns:a="http://schemas.openxmlformats.org/drawingml/2006/main">
              <a:ext uri="{FF2B5EF4-FFF2-40B4-BE49-F238E27FC236}">
                <a16:creationId xmlns:a16="http://schemas.microsoft.com/office/drawing/2014/main" id="{604B4370-61B7-47FD-B820-DF647F6F9314}"/>
              </a:ext>
            </a:extLst>
          </p:cNvPr>
          <p:cNvPicPr>
            <a:picLocks xmlns:a="http://schemas.openxmlformats.org/drawingml/2006/main" noChangeAspect="1"/>
          </p:cNvPicPr>
          <p:nvPr/>
        </p:nvPicPr>
        <p:blipFill>
          <a:blip xmlns:r="http://schemas.openxmlformats.org/officeDocument/2006/relationships" xmlns:a="http://schemas.openxmlformats.org/drawingml/2006/main" r:embed="Rb42de034264c4bc5"/>
          <a:stretch xmlns:a="http://schemas.openxmlformats.org/drawingml/2006/main"/>
        </p:blipFill>
        <p:spPr>
          <a:xfrm xmlns:a="http://schemas.openxmlformats.org/drawingml/2006/main">
            <a:off x="10880333" y="438150"/>
            <a:ext cx="604034" cy="91440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1921CA6D-4CC1-4610-9044-06C76F42DAC4}"/>
              </a:ext>
            </a:extLst>
          </p:cNvPr>
          <p:cNvPicPr>
            <a:picLocks xmlns:a="http://schemas.openxmlformats.org/drawingml/2006/main" noChangeAspect="1"/>
          </p:cNvPicPr>
          <p:nvPr/>
        </p:nvPicPr>
        <p:blipFill>
          <a:blip xmlns:r="http://schemas.openxmlformats.org/officeDocument/2006/relationships" xmlns:a="http://schemas.openxmlformats.org/drawingml/2006/main" r:embed="Rd6fee0b5af5842fb"/>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DDAC03B7-7AB5-4331-93B8-735C14D110B7}"/>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8C596B6C-51CA-4457-B67B-49CCBCB0C464}"/>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센터 신청 시제품의 필수값·서버 검증 ↗</a:t>
            </a:r>
          </a:p>
        </p:txBody>
      </p:sp>
    </p:spTree>
    <p:extLst>
      <p:ext uri="{BB962C8B-B14F-4D97-AF65-F5344CB8AC3E}">
        <p14:creationId xmlns:p14="http://schemas.microsoft.com/office/powerpoint/2010/main" val="1903777125"/>
      </p:ext>
    </p:extLst>
  </p:cSld>
</p:sld>
</file>

<file path=ppt/slides/slide20.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52B22C3D-5BBF-4E03-AB13-4017DBDD46AC}"/>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812B1B9A-CF10-40E2-BE19-81D0D18B47A7}"/>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관리자 화면과 데이터 구조</a:t>
            </a:r>
          </a:p>
        </p:txBody>
      </p:sp>
      <p:sp>
        <p:nvSpPr>
          <p:cNvPr id="3" name="강의 꼬리말">
            <a:extLst xmlns:a="http://schemas.openxmlformats.org/drawingml/2006/main">
              <a:ext uri="{FF2B5EF4-FFF2-40B4-BE49-F238E27FC236}">
                <a16:creationId xmlns:a16="http://schemas.microsoft.com/office/drawing/2014/main" id="{0F4F06D5-49F8-4E32-982E-B540FFF441A7}"/>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03C3A28D-9103-4FBF-BEEF-A6A3EE1A8159}"/>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20 / 25</a:t>
            </a:r>
          </a:p>
        </p:txBody>
      </p:sp>
      <p:sp>
        <p:nvSpPr>
          <p:cNvPr id="5" name="용어 1">
            <a:extLst xmlns:a="http://schemas.openxmlformats.org/drawingml/2006/main">
              <a:ext uri="{FF2B5EF4-FFF2-40B4-BE49-F238E27FC236}">
                <a16:creationId xmlns:a16="http://schemas.microsoft.com/office/drawing/2014/main" id="{07617249-3F3D-4476-B52F-9D0C9DF549EF}"/>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CMS</a:t>
            </a:r>
          </a:p>
        </p:txBody>
      </p:sp>
      <p:sp>
        <p:nvSpPr>
          <p:cNvPr id="6" name="뜻 1">
            <a:extLst xmlns:a="http://schemas.openxmlformats.org/drawingml/2006/main">
              <a:ext uri="{FF2B5EF4-FFF2-40B4-BE49-F238E27FC236}">
                <a16:creationId xmlns:a16="http://schemas.microsoft.com/office/drawing/2014/main" id="{52CEA21E-F6D9-4131-9F0A-A9A0F5223705}"/>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공지·프로그램 등 내용을 관리하는 시스템</a:t>
            </a:r>
          </a:p>
        </p:txBody>
      </p:sp>
      <p:sp>
        <p:nvSpPr>
          <p:cNvPr id="7" name="용어 2">
            <a:extLst xmlns:a="http://schemas.openxmlformats.org/drawingml/2006/main">
              <a:ext uri="{FF2B5EF4-FFF2-40B4-BE49-F238E27FC236}">
                <a16:creationId xmlns:a16="http://schemas.microsoft.com/office/drawing/2014/main" id="{FC80AFF8-96A9-47BB-97AD-3CF4690300E7}"/>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데이터베이스 DB</a:t>
            </a:r>
          </a:p>
        </p:txBody>
      </p:sp>
      <p:sp>
        <p:nvSpPr>
          <p:cNvPr id="8" name="뜻 2">
            <a:extLst xmlns:a="http://schemas.openxmlformats.org/drawingml/2006/main">
              <a:ext uri="{FF2B5EF4-FFF2-40B4-BE49-F238E27FC236}">
                <a16:creationId xmlns:a16="http://schemas.microsoft.com/office/drawing/2014/main" id="{1D7170DB-6DB5-4E11-B549-BA12F57B00A5}"/>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공지·신청 등 구조화된 자료의 저장소</a:t>
            </a:r>
          </a:p>
        </p:txBody>
      </p:sp>
      <p:sp>
        <p:nvSpPr>
          <p:cNvPr id="9" name="용어 3">
            <a:extLst xmlns:a="http://schemas.openxmlformats.org/drawingml/2006/main">
              <a:ext uri="{FF2B5EF4-FFF2-40B4-BE49-F238E27FC236}">
                <a16:creationId xmlns:a16="http://schemas.microsoft.com/office/drawing/2014/main" id="{2DDD7C32-C691-4436-94D9-B04C0EB6E12B}"/>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API</a:t>
            </a:r>
          </a:p>
        </p:txBody>
      </p:sp>
      <p:sp>
        <p:nvSpPr>
          <p:cNvPr id="10" name="뜻 3">
            <a:extLst xmlns:a="http://schemas.openxmlformats.org/drawingml/2006/main">
              <a:ext uri="{FF2B5EF4-FFF2-40B4-BE49-F238E27FC236}">
                <a16:creationId xmlns:a16="http://schemas.microsoft.com/office/drawing/2014/main" id="{F951E722-B081-4983-9DC1-ACE316327077}"/>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화면이 서버와 요청·응답을 주고받는 연결 규칙</a:t>
            </a:r>
          </a:p>
        </p:txBody>
      </p:sp>
      <p:sp>
        <p:nvSpPr>
          <p:cNvPr id="11" name="용어 4">
            <a:extLst xmlns:a="http://schemas.openxmlformats.org/drawingml/2006/main">
              <a:ext uri="{FF2B5EF4-FFF2-40B4-BE49-F238E27FC236}">
                <a16:creationId xmlns:a16="http://schemas.microsoft.com/office/drawing/2014/main" id="{62547AB2-6A25-442C-82B4-F9C17F7D9A75}"/>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임시 저장 Draft</a:t>
            </a:r>
          </a:p>
        </p:txBody>
      </p:sp>
      <p:sp>
        <p:nvSpPr>
          <p:cNvPr id="12" name="뜻 4">
            <a:extLst xmlns:a="http://schemas.openxmlformats.org/drawingml/2006/main">
              <a:ext uri="{FF2B5EF4-FFF2-40B4-BE49-F238E27FC236}">
                <a16:creationId xmlns:a16="http://schemas.microsoft.com/office/drawing/2014/main" id="{1F5945BD-56EB-4F31-94BE-1C49B79D8BD7}"/>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아직 공개하지 않은 편집 상태</a:t>
            </a:r>
          </a:p>
        </p:txBody>
      </p:sp>
      <p:sp>
        <p:nvSpPr>
          <p:cNvPr id="13" name="실무 요청문 표시">
            <a:extLst xmlns:a="http://schemas.openxmlformats.org/drawingml/2006/main">
              <a:ext uri="{FF2B5EF4-FFF2-40B4-BE49-F238E27FC236}">
                <a16:creationId xmlns:a16="http://schemas.microsoft.com/office/drawing/2014/main" id="{98A9CAAF-CD29-4BB1-BB69-DAA6576DE34D}"/>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766D1274-EDBB-4F81-9185-9642A679F373}"/>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“공지 작성·임시 저장·미리보기·게시를 나눠 줘.”</a:t>
            </a:r>
          </a:p>
        </p:txBody>
      </p:sp>
      <p:sp>
        <p:nvSpPr>
          <p:cNvPr id="15" name="실무 요청문 2">
            <a:extLst xmlns:a="http://schemas.openxmlformats.org/drawingml/2006/main">
              <a:ext uri="{FF2B5EF4-FFF2-40B4-BE49-F238E27FC236}">
                <a16:creationId xmlns:a16="http://schemas.microsoft.com/office/drawing/2014/main" id="{A0E3A343-BDDA-47F3-AA45-7516B4F8D49F}"/>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“화면과 서버, 데이터 저장 역할을 설명해 줘.”</a:t>
            </a:r>
          </a:p>
        </p:txBody>
      </p:sp>
      <p:sp>
        <p:nvSpPr>
          <p:cNvPr id="16" name="실무 요청문 3">
            <a:extLst xmlns:a="http://schemas.openxmlformats.org/drawingml/2006/main">
              <a:ext uri="{FF2B5EF4-FFF2-40B4-BE49-F238E27FC236}">
                <a16:creationId xmlns:a16="http://schemas.microsoft.com/office/drawing/2014/main" id="{3CC5C59A-5FB7-4FEA-8D4D-C02E3BD029F8}"/>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“운영 DB 대신 가상 데이터로 시연해 줘.”</a:t>
            </a:r>
          </a:p>
        </p:txBody>
      </p:sp>
      <p:sp>
        <p:nvSpPr>
          <p:cNvPr id="17" name="확인 기준">
            <a:extLst xmlns:a="http://schemas.openxmlformats.org/drawingml/2006/main">
              <a:ext uri="{FF2B5EF4-FFF2-40B4-BE49-F238E27FC236}">
                <a16:creationId xmlns:a16="http://schemas.microsoft.com/office/drawing/2014/main" id="{B6E99C7B-82FB-430E-BC27-EF696733EA24}"/>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저장·게시·배포가 서로 다른 처리임을 구분했는가?</a:t>
            </a:r>
          </a:p>
        </p:txBody>
      </p:sp>
      <p:pic>
        <p:nvPicPr>
          <p:cNvPr id="18" name="">
            <a:extLst xmlns:a="http://schemas.openxmlformats.org/drawingml/2006/main">
              <a:ext uri="{FF2B5EF4-FFF2-40B4-BE49-F238E27FC236}">
                <a16:creationId xmlns:a16="http://schemas.microsoft.com/office/drawing/2014/main" id="{ABE3B131-6542-4CCF-921F-8DC68C623243}"/>
              </a:ext>
            </a:extLst>
          </p:cNvPr>
          <p:cNvPicPr>
            <a:picLocks xmlns:a="http://schemas.openxmlformats.org/drawingml/2006/main" noChangeAspect="1"/>
          </p:cNvPicPr>
          <p:nvPr/>
        </p:nvPicPr>
        <p:blipFill>
          <a:blip xmlns:r="http://schemas.openxmlformats.org/officeDocument/2006/relationships" xmlns:a="http://schemas.openxmlformats.org/drawingml/2006/main" r:embed="R9c449e6eec7a4f8b"/>
          <a:stretch xmlns:a="http://schemas.openxmlformats.org/drawingml/2006/main"/>
        </p:blipFill>
        <p:spPr>
          <a:xfrm xmlns:a="http://schemas.openxmlformats.org/drawingml/2006/main">
            <a:off x="10772775" y="499763"/>
            <a:ext cx="819150" cy="791174"/>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337A663E-0423-4BEB-A152-A11C14591353}"/>
              </a:ext>
            </a:extLst>
          </p:cNvPr>
          <p:cNvPicPr>
            <a:picLocks xmlns:a="http://schemas.openxmlformats.org/drawingml/2006/main" noChangeAspect="1"/>
          </p:cNvPicPr>
          <p:nvPr/>
        </p:nvPicPr>
        <p:blipFill>
          <a:blip xmlns:r="http://schemas.openxmlformats.org/officeDocument/2006/relationships" xmlns:a="http://schemas.openxmlformats.org/drawingml/2006/main" r:embed="R71d55abf075d4a95"/>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EE921937-4B52-45F8-BD20-EC5DF65EE53B}"/>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FB7C7969-5A2F-4326-9AE3-D84E9B6E6104}"/>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센터 관리자 시제품의 처리 상태 ↗</a:t>
            </a:r>
          </a:p>
        </p:txBody>
      </p:sp>
    </p:spTree>
    <p:extLst>
      <p:ext uri="{BB962C8B-B14F-4D97-AF65-F5344CB8AC3E}">
        <p14:creationId xmlns:p14="http://schemas.microsoft.com/office/powerpoint/2010/main" val="862094459"/>
      </p:ext>
    </p:extLst>
  </p:cSld>
</p:sld>
</file>

<file path=ppt/slides/slide21.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BFCFDDFC-C67A-4BE6-8549-5FFE834B33F6}"/>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2AB5F3FB-503A-41DB-B17F-4AD89D3D7A58}"/>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학생 기록을 보호하는 권한 설계</a:t>
            </a:r>
          </a:p>
        </p:txBody>
      </p:sp>
      <p:sp>
        <p:nvSpPr>
          <p:cNvPr id="3" name="강의 꼬리말">
            <a:extLst xmlns:a="http://schemas.openxmlformats.org/drawingml/2006/main">
              <a:ext uri="{FF2B5EF4-FFF2-40B4-BE49-F238E27FC236}">
                <a16:creationId xmlns:a16="http://schemas.microsoft.com/office/drawing/2014/main" id="{5C46BBAF-2A3B-4C7A-BB28-95CB01EBDFA9}"/>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26C067E0-D917-44F3-B95B-62A48394A5B3}"/>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21 / 25</a:t>
            </a:r>
          </a:p>
        </p:txBody>
      </p:sp>
      <p:sp>
        <p:nvSpPr>
          <p:cNvPr id="5" name="용어 1">
            <a:extLst xmlns:a="http://schemas.openxmlformats.org/drawingml/2006/main">
              <a:ext uri="{FF2B5EF4-FFF2-40B4-BE49-F238E27FC236}">
                <a16:creationId xmlns:a16="http://schemas.microsoft.com/office/drawing/2014/main" id="{41922E02-7DBE-4CC4-9B46-06F106019605}"/>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인증 Authentication</a:t>
            </a:r>
          </a:p>
        </p:txBody>
      </p:sp>
      <p:sp>
        <p:nvSpPr>
          <p:cNvPr id="6" name="뜻 1">
            <a:extLst xmlns:a="http://schemas.openxmlformats.org/drawingml/2006/main">
              <a:ext uri="{FF2B5EF4-FFF2-40B4-BE49-F238E27FC236}">
                <a16:creationId xmlns:a16="http://schemas.microsoft.com/office/drawing/2014/main" id="{02438DBC-175B-4529-AAEC-B4C1BB142355}"/>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접속한 사람이 누구인지 확인</a:t>
            </a:r>
          </a:p>
        </p:txBody>
      </p:sp>
      <p:sp>
        <p:nvSpPr>
          <p:cNvPr id="7" name="용어 2">
            <a:extLst xmlns:a="http://schemas.openxmlformats.org/drawingml/2006/main">
              <a:ext uri="{FF2B5EF4-FFF2-40B4-BE49-F238E27FC236}">
                <a16:creationId xmlns:a16="http://schemas.microsoft.com/office/drawing/2014/main" id="{ABDB35D5-C200-4CD2-B30D-4DFD034DD63B}"/>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인가 Authorization</a:t>
            </a:r>
          </a:p>
        </p:txBody>
      </p:sp>
      <p:sp>
        <p:nvSpPr>
          <p:cNvPr id="8" name="뜻 2">
            <a:extLst xmlns:a="http://schemas.openxmlformats.org/drawingml/2006/main">
              <a:ext uri="{FF2B5EF4-FFF2-40B4-BE49-F238E27FC236}">
                <a16:creationId xmlns:a16="http://schemas.microsoft.com/office/drawing/2014/main" id="{F38C0149-1127-42DE-8C13-50CA9787EB12}"/>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그 작업을 할 권한이 있는지 확인</a:t>
            </a:r>
          </a:p>
        </p:txBody>
      </p:sp>
      <p:sp>
        <p:nvSpPr>
          <p:cNvPr id="9" name="용어 3">
            <a:extLst xmlns:a="http://schemas.openxmlformats.org/drawingml/2006/main">
              <a:ext uri="{FF2B5EF4-FFF2-40B4-BE49-F238E27FC236}">
                <a16:creationId xmlns:a16="http://schemas.microsoft.com/office/drawing/2014/main" id="{1AD9330B-1C82-464B-BDFE-C5FCD44D89AA}"/>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역할 Role</a:t>
            </a:r>
          </a:p>
        </p:txBody>
      </p:sp>
      <p:sp>
        <p:nvSpPr>
          <p:cNvPr id="10" name="뜻 3">
            <a:extLst xmlns:a="http://schemas.openxmlformats.org/drawingml/2006/main">
              <a:ext uri="{FF2B5EF4-FFF2-40B4-BE49-F238E27FC236}">
                <a16:creationId xmlns:a16="http://schemas.microsoft.com/office/drawing/2014/main" id="{D3CB704F-C974-4897-9B1E-CE3EEFA228EF}"/>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공지 담당·신청 담당처럼 권한을 묶은 구분</a:t>
            </a:r>
          </a:p>
        </p:txBody>
      </p:sp>
      <p:sp>
        <p:nvSpPr>
          <p:cNvPr id="11" name="용어 4">
            <a:extLst xmlns:a="http://schemas.openxmlformats.org/drawingml/2006/main">
              <a:ext uri="{FF2B5EF4-FFF2-40B4-BE49-F238E27FC236}">
                <a16:creationId xmlns:a16="http://schemas.microsoft.com/office/drawing/2014/main" id="{87CF4672-2831-46AC-B460-3C343B19B88C}"/>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보유 기간</a:t>
            </a:r>
          </a:p>
        </p:txBody>
      </p:sp>
      <p:sp>
        <p:nvSpPr>
          <p:cNvPr id="12" name="뜻 4">
            <a:extLst xmlns:a="http://schemas.openxmlformats.org/drawingml/2006/main">
              <a:ext uri="{FF2B5EF4-FFF2-40B4-BE49-F238E27FC236}">
                <a16:creationId xmlns:a16="http://schemas.microsoft.com/office/drawing/2014/main" id="{B05F7C3B-9744-4449-9472-D91D9BD7D2E1}"/>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학교가 목적과 기준에 따라 정한 정보 보관 기간</a:t>
            </a:r>
          </a:p>
        </p:txBody>
      </p:sp>
      <p:sp>
        <p:nvSpPr>
          <p:cNvPr id="13" name="실무 요청문 표시">
            <a:extLst xmlns:a="http://schemas.openxmlformats.org/drawingml/2006/main">
              <a:ext uri="{FF2B5EF4-FFF2-40B4-BE49-F238E27FC236}">
                <a16:creationId xmlns:a16="http://schemas.microsoft.com/office/drawing/2014/main" id="{AF1AA4F9-00A1-42B9-B22D-91060F2E8B5E}"/>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23D8B0D7-93FA-4C2C-981D-66474C4F32BC}"/>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“공지 게시와 신청 정보 조회 권한을 나눠 줘.”</a:t>
            </a:r>
          </a:p>
        </p:txBody>
      </p:sp>
      <p:sp>
        <p:nvSpPr>
          <p:cNvPr id="15" name="실무 요청문 2">
            <a:extLst xmlns:a="http://schemas.openxmlformats.org/drawingml/2006/main">
              <a:ext uri="{FF2B5EF4-FFF2-40B4-BE49-F238E27FC236}">
                <a16:creationId xmlns:a16="http://schemas.microsoft.com/office/drawing/2014/main" id="{C6CC3F01-877F-4657-8727-F6FE4C6BB4CF}"/>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“관리자 버튼 숨김 외에 서버에서도 권한을 확인해 줘.”</a:t>
            </a:r>
          </a:p>
        </p:txBody>
      </p:sp>
      <p:sp>
        <p:nvSpPr>
          <p:cNvPr id="16" name="실무 요청문 3">
            <a:extLst xmlns:a="http://schemas.openxmlformats.org/drawingml/2006/main">
              <a:ext uri="{FF2B5EF4-FFF2-40B4-BE49-F238E27FC236}">
                <a16:creationId xmlns:a16="http://schemas.microsoft.com/office/drawing/2014/main" id="{29D98377-9D4B-461F-83C8-3AFDA5CE4C1A}"/>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“수집 항목과 보관·삭제 기준은 학교 승인을 받아 줘.”</a:t>
            </a:r>
          </a:p>
        </p:txBody>
      </p:sp>
      <p:sp>
        <p:nvSpPr>
          <p:cNvPr id="17" name="확인 기준">
            <a:extLst xmlns:a="http://schemas.openxmlformats.org/drawingml/2006/main">
              <a:ext uri="{FF2B5EF4-FFF2-40B4-BE49-F238E27FC236}">
                <a16:creationId xmlns:a16="http://schemas.microsoft.com/office/drawing/2014/main" id="{367A0FCC-1187-4383-A0FC-8F24573D2ACB}"/>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공개 페이지·파일·API에 신청자 정보가 없는가?</a:t>
            </a:r>
          </a:p>
        </p:txBody>
      </p:sp>
      <p:pic>
        <p:nvPicPr>
          <p:cNvPr id="18" name="">
            <a:extLst xmlns:a="http://schemas.openxmlformats.org/drawingml/2006/main">
              <a:ext uri="{FF2B5EF4-FFF2-40B4-BE49-F238E27FC236}">
                <a16:creationId xmlns:a16="http://schemas.microsoft.com/office/drawing/2014/main" id="{F069EB81-84BE-42F8-9B17-FF7A8950C95B}"/>
              </a:ext>
            </a:extLst>
          </p:cNvPr>
          <p:cNvPicPr>
            <a:picLocks xmlns:a="http://schemas.openxmlformats.org/drawingml/2006/main" noChangeAspect="1"/>
          </p:cNvPicPr>
          <p:nvPr/>
        </p:nvPicPr>
        <p:blipFill>
          <a:blip xmlns:r="http://schemas.openxmlformats.org/officeDocument/2006/relationships" xmlns:a="http://schemas.openxmlformats.org/drawingml/2006/main" r:embed="R386dc87035a14c83"/>
          <a:stretch xmlns:a="http://schemas.openxmlformats.org/drawingml/2006/main"/>
        </p:blipFill>
        <p:spPr>
          <a:xfrm xmlns:a="http://schemas.openxmlformats.org/drawingml/2006/main">
            <a:off x="10772775" y="452757"/>
            <a:ext cx="819150" cy="885185"/>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491ECC4C-6019-4CA0-9D51-0FC162B2C002}"/>
              </a:ext>
            </a:extLst>
          </p:cNvPr>
          <p:cNvPicPr>
            <a:picLocks xmlns:a="http://schemas.openxmlformats.org/drawingml/2006/main" noChangeAspect="1"/>
          </p:cNvPicPr>
          <p:nvPr/>
        </p:nvPicPr>
        <p:blipFill>
          <a:blip xmlns:r="http://schemas.openxmlformats.org/officeDocument/2006/relationships" xmlns:a="http://schemas.openxmlformats.org/drawingml/2006/main" r:embed="Rba1289fd31594c22"/>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5A792896-6C8E-450D-BAD5-E966B045F67A}"/>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685FFAE3-7AE4-4704-8D01-99DB36C8C004}"/>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센터 시제품의 서버 관리자 검사 ↗</a:t>
            </a:r>
          </a:p>
        </p:txBody>
      </p:sp>
    </p:spTree>
    <p:extLst>
      <p:ext uri="{BB962C8B-B14F-4D97-AF65-F5344CB8AC3E}">
        <p14:creationId xmlns:p14="http://schemas.microsoft.com/office/powerpoint/2010/main" val="490511550"/>
      </p:ext>
    </p:extLst>
  </p:cSld>
</p:sld>
</file>

<file path=ppt/slides/slide22.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F464EEDA-A216-44E9-9A75-AEAD32B452B6}"/>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2D317F32-9DEC-4FA8-B8E9-42940D708759}"/>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모바일 대응과 최적화</a:t>
            </a:r>
          </a:p>
        </p:txBody>
      </p:sp>
      <p:sp>
        <p:nvSpPr>
          <p:cNvPr id="3" name="강의 꼬리말">
            <a:extLst xmlns:a="http://schemas.openxmlformats.org/drawingml/2006/main">
              <a:ext uri="{FF2B5EF4-FFF2-40B4-BE49-F238E27FC236}">
                <a16:creationId xmlns:a16="http://schemas.microsoft.com/office/drawing/2014/main" id="{5DE619E7-88B3-4FDA-A2F5-6BFA0D76DF86}"/>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6B98C8B4-A7FE-4744-80C6-7181787C578B}"/>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22 / 25</a:t>
            </a:r>
          </a:p>
        </p:txBody>
      </p:sp>
      <p:sp>
        <p:nvSpPr>
          <p:cNvPr id="5" name="용어 1">
            <a:extLst xmlns:a="http://schemas.openxmlformats.org/drawingml/2006/main">
              <a:ext uri="{FF2B5EF4-FFF2-40B4-BE49-F238E27FC236}">
                <a16:creationId xmlns:a16="http://schemas.microsoft.com/office/drawing/2014/main" id="{2E2FCD0E-FF27-42F9-8137-F2C74D70C022}"/>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반응형 Responsive</a:t>
            </a:r>
          </a:p>
        </p:txBody>
      </p:sp>
      <p:sp>
        <p:nvSpPr>
          <p:cNvPr id="6" name="뜻 1">
            <a:extLst xmlns:a="http://schemas.openxmlformats.org/drawingml/2006/main">
              <a:ext uri="{FF2B5EF4-FFF2-40B4-BE49-F238E27FC236}">
                <a16:creationId xmlns:a16="http://schemas.microsoft.com/office/drawing/2014/main" id="{9CD2797D-D0E7-4AC9-BF12-78A5EA8A5DB0}"/>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화면 폭에 맞춰 배치를 바꾸는 설계</a:t>
            </a:r>
          </a:p>
        </p:txBody>
      </p:sp>
      <p:sp>
        <p:nvSpPr>
          <p:cNvPr id="7" name="용어 2">
            <a:extLst xmlns:a="http://schemas.openxmlformats.org/drawingml/2006/main">
              <a:ext uri="{FF2B5EF4-FFF2-40B4-BE49-F238E27FC236}">
                <a16:creationId xmlns:a16="http://schemas.microsoft.com/office/drawing/2014/main" id="{F54C2CC4-DC08-40FD-B7DF-4E456ED4A92C}"/>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최적화 Optimization</a:t>
            </a:r>
          </a:p>
        </p:txBody>
      </p:sp>
      <p:sp>
        <p:nvSpPr>
          <p:cNvPr id="8" name="뜻 2">
            <a:extLst xmlns:a="http://schemas.openxmlformats.org/drawingml/2006/main">
              <a:ext uri="{FF2B5EF4-FFF2-40B4-BE49-F238E27FC236}">
                <a16:creationId xmlns:a16="http://schemas.microsoft.com/office/drawing/2014/main" id="{DDB928DE-0223-4EA7-B93D-80E919D0FF48}"/>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동작을 유지하며 속도·용량 등을 개선하는 일</a:t>
            </a:r>
          </a:p>
        </p:txBody>
      </p:sp>
      <p:sp>
        <p:nvSpPr>
          <p:cNvPr id="9" name="용어 3">
            <a:extLst xmlns:a="http://schemas.openxmlformats.org/drawingml/2006/main">
              <a:ext uri="{FF2B5EF4-FFF2-40B4-BE49-F238E27FC236}">
                <a16:creationId xmlns:a16="http://schemas.microsoft.com/office/drawing/2014/main" id="{5C9C78DD-1719-440D-93D6-5ADB93BC6DCC}"/>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이미지 압축</a:t>
            </a:r>
          </a:p>
        </p:txBody>
      </p:sp>
      <p:sp>
        <p:nvSpPr>
          <p:cNvPr id="10" name="뜻 3">
            <a:extLst xmlns:a="http://schemas.openxmlformats.org/drawingml/2006/main">
              <a:ext uri="{FF2B5EF4-FFF2-40B4-BE49-F238E27FC236}">
                <a16:creationId xmlns:a16="http://schemas.microsoft.com/office/drawing/2014/main" id="{A3DC2D2D-51DF-4150-B81F-51C008BAEF84}"/>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필요한 화질을 유지하며 파일 용량 줄이기</a:t>
            </a:r>
          </a:p>
        </p:txBody>
      </p:sp>
      <p:sp>
        <p:nvSpPr>
          <p:cNvPr id="11" name="용어 4">
            <a:extLst xmlns:a="http://schemas.openxmlformats.org/drawingml/2006/main">
              <a:ext uri="{FF2B5EF4-FFF2-40B4-BE49-F238E27FC236}">
                <a16:creationId xmlns:a16="http://schemas.microsoft.com/office/drawing/2014/main" id="{8E5C6750-8790-4141-A851-FF5A83B95284}"/>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지연 로딩 Lazy loading</a:t>
            </a:r>
          </a:p>
        </p:txBody>
      </p:sp>
      <p:sp>
        <p:nvSpPr>
          <p:cNvPr id="12" name="뜻 4">
            <a:extLst xmlns:a="http://schemas.openxmlformats.org/drawingml/2006/main">
              <a:ext uri="{FF2B5EF4-FFF2-40B4-BE49-F238E27FC236}">
                <a16:creationId xmlns:a16="http://schemas.microsoft.com/office/drawing/2014/main" id="{13797B37-DD6F-43A3-BCD5-231857791E2F}"/>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바로 필요하지 않은 자원을 나중에 불러오기</a:t>
            </a:r>
          </a:p>
        </p:txBody>
      </p:sp>
      <p:sp>
        <p:nvSpPr>
          <p:cNvPr id="13" name="실무 요청문 표시">
            <a:extLst xmlns:a="http://schemas.openxmlformats.org/drawingml/2006/main">
              <a:ext uri="{FF2B5EF4-FFF2-40B4-BE49-F238E27FC236}">
                <a16:creationId xmlns:a16="http://schemas.microsoft.com/office/drawing/2014/main" id="{19EC9DF2-B163-4154-BF9A-B07E733F244A}"/>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B645C2BF-8974-4F77-B278-CAD79640E6D5}"/>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“휴대폰에서 메뉴와 동아리 목록이 잘 보이게 해 줘.”</a:t>
            </a:r>
          </a:p>
        </p:txBody>
      </p:sp>
      <p:sp>
        <p:nvSpPr>
          <p:cNvPr id="15" name="실무 요청문 2">
            <a:extLst xmlns:a="http://schemas.openxmlformats.org/drawingml/2006/main">
              <a:ext uri="{FF2B5EF4-FFF2-40B4-BE49-F238E27FC236}">
                <a16:creationId xmlns:a16="http://schemas.microsoft.com/office/drawing/2014/main" id="{87CA1E19-397D-41D0-92DE-A8F29B9AAAAD}"/>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“사진 용량과 첫 화면 로딩을 측정하고 최적화해 줘.”</a:t>
            </a:r>
          </a:p>
        </p:txBody>
      </p:sp>
      <p:sp>
        <p:nvSpPr>
          <p:cNvPr id="16" name="실무 요청문 3">
            <a:extLst xmlns:a="http://schemas.openxmlformats.org/drawingml/2006/main">
              <a:ext uri="{FF2B5EF4-FFF2-40B4-BE49-F238E27FC236}">
                <a16:creationId xmlns:a16="http://schemas.microsoft.com/office/drawing/2014/main" id="{6616488F-73EF-41D5-9040-02E403B7AA81}"/>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“수정 전후의 차이와 유지한 기능을 알려 줘.”</a:t>
            </a:r>
          </a:p>
        </p:txBody>
      </p:sp>
      <p:sp>
        <p:nvSpPr>
          <p:cNvPr id="17" name="확인 기준">
            <a:extLst xmlns:a="http://schemas.openxmlformats.org/drawingml/2006/main">
              <a:ext uri="{FF2B5EF4-FFF2-40B4-BE49-F238E27FC236}">
                <a16:creationId xmlns:a16="http://schemas.microsoft.com/office/drawing/2014/main" id="{9014553E-67F7-427F-9CB7-079473D6B4C3}"/>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같은 조건에서 개선을 확인하고 화면·동작을 유지했는가?</a:t>
            </a:r>
          </a:p>
        </p:txBody>
      </p:sp>
      <p:pic>
        <p:nvPicPr>
          <p:cNvPr id="18" name="">
            <a:extLst xmlns:a="http://schemas.openxmlformats.org/drawingml/2006/main">
              <a:ext uri="{FF2B5EF4-FFF2-40B4-BE49-F238E27FC236}">
                <a16:creationId xmlns:a16="http://schemas.microsoft.com/office/drawing/2014/main" id="{788105E6-D9BF-4A91-A07F-59E17D2D7AE1}"/>
              </a:ext>
            </a:extLst>
          </p:cNvPr>
          <p:cNvPicPr>
            <a:picLocks xmlns:a="http://schemas.openxmlformats.org/drawingml/2006/main" noChangeAspect="1"/>
          </p:cNvPicPr>
          <p:nvPr/>
        </p:nvPicPr>
        <p:blipFill>
          <a:blip xmlns:r="http://schemas.openxmlformats.org/officeDocument/2006/relationships" xmlns:a="http://schemas.openxmlformats.org/drawingml/2006/main" r:embed="R7604bc1e9a6b4bd1"/>
          <a:stretch xmlns:a="http://schemas.openxmlformats.org/drawingml/2006/main"/>
        </p:blipFill>
        <p:spPr>
          <a:xfrm xmlns:a="http://schemas.openxmlformats.org/drawingml/2006/main">
            <a:off x="10893171" y="438150"/>
            <a:ext cx="578358" cy="914400"/>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C8B4F5B2-2585-47FC-9419-64A65B092490}"/>
              </a:ext>
            </a:extLst>
          </p:cNvPr>
          <p:cNvPicPr>
            <a:picLocks xmlns:a="http://schemas.openxmlformats.org/drawingml/2006/main" noChangeAspect="1"/>
          </p:cNvPicPr>
          <p:nvPr/>
        </p:nvPicPr>
        <p:blipFill>
          <a:blip xmlns:r="http://schemas.openxmlformats.org/officeDocument/2006/relationships" xmlns:a="http://schemas.openxmlformats.org/drawingml/2006/main" r:embed="Rc2c2bf1bf5ed4521"/>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CADBD191-2A0A-4053-B27E-4F8D78998471}"/>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8510FFB9-2346-4C1E-B387-79B27D602003}"/>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NAMGO 360의 최대 4096px 사진 변환 ↗</a:t>
            </a:r>
          </a:p>
        </p:txBody>
      </p:sp>
    </p:spTree>
    <p:extLst>
      <p:ext uri="{BB962C8B-B14F-4D97-AF65-F5344CB8AC3E}">
        <p14:creationId xmlns:p14="http://schemas.microsoft.com/office/powerpoint/2010/main" val="997017641"/>
      </p:ext>
    </p:extLst>
  </p:cSld>
</p:sld>
</file>

<file path=ppt/slides/slide23.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2" name="구간">
            <a:extLst xmlns:a="http://schemas.openxmlformats.org/drawingml/2006/main">
              <a:ext uri="{FF2B5EF4-FFF2-40B4-BE49-F238E27FC236}">
                <a16:creationId xmlns:a16="http://schemas.microsoft.com/office/drawing/2014/main" id="{A7937B49-7C9E-42D4-9787-1B641FD61C88}"/>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B7723DA4-3E4A-44D6-9EE0-F0B685629AD6}"/>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미리보기·빌드·배포</a:t>
            </a:r>
          </a:p>
        </p:txBody>
      </p:sp>
      <p:sp>
        <p:nvSpPr>
          <p:cNvPr id="3" name="강의 꼬리말">
            <a:extLst xmlns:a="http://schemas.openxmlformats.org/drawingml/2006/main">
              <a:ext uri="{FF2B5EF4-FFF2-40B4-BE49-F238E27FC236}">
                <a16:creationId xmlns:a16="http://schemas.microsoft.com/office/drawing/2014/main" id="{AF43C1AA-DD9D-4369-B780-5C47A41709F0}"/>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31190F5A-17FB-4195-A4A5-58B48FE967F3}"/>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23 / 25</a:t>
            </a:r>
          </a:p>
        </p:txBody>
      </p:sp>
      <p:sp>
        <p:nvSpPr>
          <p:cNvPr id="5" name="용어 1">
            <a:extLst xmlns:a="http://schemas.openxmlformats.org/drawingml/2006/main">
              <a:ext uri="{FF2B5EF4-FFF2-40B4-BE49-F238E27FC236}">
                <a16:creationId xmlns:a16="http://schemas.microsoft.com/office/drawing/2014/main" id="{54BC5D80-0B20-4CE0-BBA4-5B2CA43BB9BA}"/>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미리보기 Preview</a:t>
            </a:r>
          </a:p>
        </p:txBody>
      </p:sp>
      <p:sp>
        <p:nvSpPr>
          <p:cNvPr id="6" name="뜻 1">
            <a:extLst xmlns:a="http://schemas.openxmlformats.org/drawingml/2006/main">
              <a:ext uri="{FF2B5EF4-FFF2-40B4-BE49-F238E27FC236}">
                <a16:creationId xmlns:a16="http://schemas.microsoft.com/office/drawing/2014/main" id="{8EB95E0B-124B-411A-AF0F-46CD3770B999}"/>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변경한 결과를 확인하는 화면이나 환경</a:t>
            </a:r>
          </a:p>
        </p:txBody>
      </p:sp>
      <p:sp>
        <p:nvSpPr>
          <p:cNvPr id="7" name="용어 2">
            <a:extLst xmlns:a="http://schemas.openxmlformats.org/drawingml/2006/main">
              <a:ext uri="{FF2B5EF4-FFF2-40B4-BE49-F238E27FC236}">
                <a16:creationId xmlns:a16="http://schemas.microsoft.com/office/drawing/2014/main" id="{CDE34AC6-DF0C-4202-9D3E-7A8B7755A1F7}"/>
              </a:ext>
            </a:extLst>
          </p:cNvPr>
          <p:cNvSpPr>
            <a:spLocks xmlns:a="http://schemas.openxmlformats.org/drawingml/2006/main" noGrp="1"/>
          </p:cNvSpPr>
          <p:nvPr/>
        </p:nvSpPr>
        <p:spPr>
          <a:xfrm xmlns:a="http://schemas.openxmlformats.org/drawingml/2006/main">
            <a:off x="742950" y="227647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빌드 Build</a:t>
            </a:r>
          </a:p>
        </p:txBody>
      </p:sp>
      <p:sp>
        <p:nvSpPr>
          <p:cNvPr id="8" name="뜻 2">
            <a:extLst xmlns:a="http://schemas.openxmlformats.org/drawingml/2006/main">
              <a:ext uri="{FF2B5EF4-FFF2-40B4-BE49-F238E27FC236}">
                <a16:creationId xmlns:a16="http://schemas.microsoft.com/office/drawing/2014/main" id="{3BA758B3-47A2-4036-9407-A0075F8D65E2}"/>
              </a:ext>
            </a:extLst>
          </p:cNvPr>
          <p:cNvSpPr>
            <a:spLocks xmlns:a="http://schemas.openxmlformats.org/drawingml/2006/main" noGrp="1"/>
          </p:cNvSpPr>
          <p:nvPr/>
        </p:nvSpPr>
        <p:spPr>
          <a:xfrm xmlns:a="http://schemas.openxmlformats.org/drawingml/2006/main">
            <a:off x="4410075" y="227647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소스를 배포용 결과물로 만드는 과정</a:t>
            </a:r>
          </a:p>
        </p:txBody>
      </p:sp>
      <p:sp>
        <p:nvSpPr>
          <p:cNvPr id="9" name="용어 3">
            <a:extLst xmlns:a="http://schemas.openxmlformats.org/drawingml/2006/main">
              <a:ext uri="{FF2B5EF4-FFF2-40B4-BE49-F238E27FC236}">
                <a16:creationId xmlns:a16="http://schemas.microsoft.com/office/drawing/2014/main" id="{BB24A5AB-AE07-4EC7-89CD-AED88DCAF681}"/>
              </a:ext>
            </a:extLst>
          </p:cNvPr>
          <p:cNvSpPr>
            <a:spLocks xmlns:a="http://schemas.openxmlformats.org/drawingml/2006/main" noGrp="1"/>
          </p:cNvSpPr>
          <p:nvPr/>
        </p:nvSpPr>
        <p:spPr>
          <a:xfrm xmlns:a="http://schemas.openxmlformats.org/drawingml/2006/main">
            <a:off x="742950" y="268605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배포 Deploy</a:t>
            </a:r>
          </a:p>
        </p:txBody>
      </p:sp>
      <p:sp>
        <p:nvSpPr>
          <p:cNvPr id="10" name="뜻 3">
            <a:extLst xmlns:a="http://schemas.openxmlformats.org/drawingml/2006/main">
              <a:ext uri="{FF2B5EF4-FFF2-40B4-BE49-F238E27FC236}">
                <a16:creationId xmlns:a16="http://schemas.microsoft.com/office/drawing/2014/main" id="{C0ADB29A-C99F-4BE0-8A6C-F7D55BCBA89C}"/>
              </a:ext>
            </a:extLst>
          </p:cNvPr>
          <p:cNvSpPr>
            <a:spLocks xmlns:a="http://schemas.openxmlformats.org/drawingml/2006/main" noGrp="1"/>
          </p:cNvSpPr>
          <p:nvPr/>
        </p:nvSpPr>
        <p:spPr>
          <a:xfrm xmlns:a="http://schemas.openxmlformats.org/drawingml/2006/main">
            <a:off x="4410075" y="268605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확인한 결과물을 서비스 환경에 반영하기</a:t>
            </a:r>
          </a:p>
        </p:txBody>
      </p:sp>
      <p:sp>
        <p:nvSpPr>
          <p:cNvPr id="11" name="용어 4">
            <a:extLst xmlns:a="http://schemas.openxmlformats.org/drawingml/2006/main">
              <a:ext uri="{FF2B5EF4-FFF2-40B4-BE49-F238E27FC236}">
                <a16:creationId xmlns:a16="http://schemas.microsoft.com/office/drawing/2014/main" id="{6552B17A-5473-403B-B666-72F524FFF5D2}"/>
              </a:ext>
            </a:extLst>
          </p:cNvPr>
          <p:cNvSpPr>
            <a:spLocks xmlns:a="http://schemas.openxmlformats.org/drawingml/2006/main" noGrp="1"/>
          </p:cNvSpPr>
          <p:nvPr/>
        </p:nvSpPr>
        <p:spPr>
          <a:xfrm xmlns:a="http://schemas.openxmlformats.org/drawingml/2006/main">
            <a:off x="742950" y="3095625"/>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도메인 Domain</a:t>
            </a:r>
          </a:p>
        </p:txBody>
      </p:sp>
      <p:sp>
        <p:nvSpPr>
          <p:cNvPr id="12" name="뜻 4">
            <a:extLst xmlns:a="http://schemas.openxmlformats.org/drawingml/2006/main">
              <a:ext uri="{FF2B5EF4-FFF2-40B4-BE49-F238E27FC236}">
                <a16:creationId xmlns:a16="http://schemas.microsoft.com/office/drawing/2014/main" id="{4DA52FA4-FD29-4EFE-9B67-D73D812121DE}"/>
              </a:ext>
            </a:extLst>
          </p:cNvPr>
          <p:cNvSpPr>
            <a:spLocks xmlns:a="http://schemas.openxmlformats.org/drawingml/2006/main" noGrp="1"/>
          </p:cNvSpPr>
          <p:nvPr/>
        </p:nvSpPr>
        <p:spPr>
          <a:xfrm xmlns:a="http://schemas.openxmlformats.org/drawingml/2006/main">
            <a:off x="4410075" y="3095625"/>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홈페이지 주소에 사용하는 이름</a:t>
            </a:r>
          </a:p>
        </p:txBody>
      </p:sp>
      <p:sp>
        <p:nvSpPr>
          <p:cNvPr id="13" name="실무 요청문 표시">
            <a:extLst xmlns:a="http://schemas.openxmlformats.org/drawingml/2006/main">
              <a:ext uri="{FF2B5EF4-FFF2-40B4-BE49-F238E27FC236}">
                <a16:creationId xmlns:a16="http://schemas.microsoft.com/office/drawing/2014/main" id="{7F60BD2E-72A1-4FD5-BEB8-69B71E672036}"/>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4" name="실무 요청문 1">
            <a:extLst xmlns:a="http://schemas.openxmlformats.org/drawingml/2006/main">
              <a:ext uri="{FF2B5EF4-FFF2-40B4-BE49-F238E27FC236}">
                <a16:creationId xmlns:a16="http://schemas.microsoft.com/office/drawing/2014/main" id="{D6AA23A7-7657-44CB-A78B-6394C65CB4E2}"/>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“미리보기에서 확인하고 승인 후 배포해 줘.”</a:t>
            </a:r>
          </a:p>
        </p:txBody>
      </p:sp>
      <p:sp>
        <p:nvSpPr>
          <p:cNvPr id="15" name="실무 요청문 2">
            <a:extLst xmlns:a="http://schemas.openxmlformats.org/drawingml/2006/main">
              <a:ext uri="{FF2B5EF4-FFF2-40B4-BE49-F238E27FC236}">
                <a16:creationId xmlns:a16="http://schemas.microsoft.com/office/drawing/2014/main" id="{36FC2640-5A74-4384-9EF7-AC9F60227361}"/>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“계정·프로젝트·환경·업로드 폴더를 먼저 알려 줘.”</a:t>
            </a:r>
          </a:p>
        </p:txBody>
      </p:sp>
      <p:sp>
        <p:nvSpPr>
          <p:cNvPr id="16" name="실무 요청문 3">
            <a:extLst xmlns:a="http://schemas.openxmlformats.org/drawingml/2006/main">
              <a:ext uri="{FF2B5EF4-FFF2-40B4-BE49-F238E27FC236}">
                <a16:creationId xmlns:a16="http://schemas.microsoft.com/office/drawing/2014/main" id="{7A4B0FBA-8123-47A4-8C3F-51604A0BF45D}"/>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“배포 성공과 실제 공개 주소 확인을 구분해 줘.”</a:t>
            </a:r>
          </a:p>
        </p:txBody>
      </p:sp>
      <p:sp>
        <p:nvSpPr>
          <p:cNvPr id="17" name="확인 기준">
            <a:extLst xmlns:a="http://schemas.openxmlformats.org/drawingml/2006/main">
              <a:ext uri="{FF2B5EF4-FFF2-40B4-BE49-F238E27FC236}">
                <a16:creationId xmlns:a16="http://schemas.microsoft.com/office/drawing/2014/main" id="{679CC2CB-DC81-481E-8291-E06E7799882A}"/>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승인한 주소에서 다른 기기로도 최신 화면이 열리는가?</a:t>
            </a:r>
          </a:p>
        </p:txBody>
      </p:sp>
      <p:pic>
        <p:nvPicPr>
          <p:cNvPr id="18" name="">
            <a:extLst xmlns:a="http://schemas.openxmlformats.org/drawingml/2006/main">
              <a:ext uri="{FF2B5EF4-FFF2-40B4-BE49-F238E27FC236}">
                <a16:creationId xmlns:a16="http://schemas.microsoft.com/office/drawing/2014/main" id="{2990A5FB-DB56-49BA-B951-BA6F8E40E8A0}"/>
              </a:ext>
            </a:extLst>
          </p:cNvPr>
          <p:cNvPicPr>
            <a:picLocks xmlns:a="http://schemas.openxmlformats.org/drawingml/2006/main" noChangeAspect="1"/>
          </p:cNvPicPr>
          <p:nvPr/>
        </p:nvPicPr>
        <p:blipFill>
          <a:blip xmlns:r="http://schemas.openxmlformats.org/officeDocument/2006/relationships" xmlns:a="http://schemas.openxmlformats.org/drawingml/2006/main" r:embed="R8cbfdd3bbeed479f"/>
          <a:stretch xmlns:a="http://schemas.openxmlformats.org/drawingml/2006/main"/>
        </p:blipFill>
        <p:spPr>
          <a:xfrm xmlns:a="http://schemas.openxmlformats.org/drawingml/2006/main">
            <a:off x="10772775" y="525026"/>
            <a:ext cx="819150" cy="740648"/>
          </a:xfrm>
          <a:prstGeom xmlns:a="http://schemas.openxmlformats.org/drawingml/2006/main" prst="rect">
            <a:avLst/>
          </a:prstGeom>
        </p:spPr>
      </p:pic>
      <p:pic>
        <p:nvPicPr>
          <p:cNvPr id="19" name="">
            <a:extLst xmlns:a="http://schemas.openxmlformats.org/drawingml/2006/main">
              <a:ext uri="{FF2B5EF4-FFF2-40B4-BE49-F238E27FC236}">
                <a16:creationId xmlns:a16="http://schemas.microsoft.com/office/drawing/2014/main" id="{BB518FE6-6436-4FB6-B94A-3B8D0DF8068E}"/>
              </a:ext>
            </a:extLst>
          </p:cNvPr>
          <p:cNvPicPr>
            <a:picLocks xmlns:a="http://schemas.openxmlformats.org/drawingml/2006/main" noChangeAspect="1"/>
          </p:cNvPicPr>
          <p:nvPr/>
        </p:nvPicPr>
        <p:blipFill>
          <a:blip xmlns:r="http://schemas.openxmlformats.org/officeDocument/2006/relationships" xmlns:a="http://schemas.openxmlformats.org/drawingml/2006/main" r:embed="Rd93337e97de64f92"/>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20" name="화면 예시 안내">
            <a:extLst xmlns:a="http://schemas.openxmlformats.org/drawingml/2006/main">
              <a:ext uri="{FF2B5EF4-FFF2-40B4-BE49-F238E27FC236}">
                <a16:creationId xmlns:a16="http://schemas.microsoft.com/office/drawing/2014/main" id="{61CB7FD3-5B3A-49B7-BC29-C600A9C9163A}"/>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21" name="실제 프로젝트 사례">
            <a:extLst xmlns:a="http://schemas.openxmlformats.org/drawingml/2006/main">
              <a:ext uri="{FF2B5EF4-FFF2-40B4-BE49-F238E27FC236}">
                <a16:creationId xmlns:a16="http://schemas.microsoft.com/office/drawing/2014/main" id="{E027E163-8A3E-4401-8987-E6B473D7777A}"/>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AI 연수의 PPTX·PDF·공개 파일 확인 ↗</a:t>
            </a:r>
          </a:p>
        </p:txBody>
      </p:sp>
    </p:spTree>
    <p:extLst>
      <p:ext uri="{BB962C8B-B14F-4D97-AF65-F5344CB8AC3E}">
        <p14:creationId xmlns:p14="http://schemas.microsoft.com/office/powerpoint/2010/main" val="222071126"/>
      </p:ext>
    </p:extLst>
  </p:cSld>
</p:sld>
</file>

<file path=ppt/slides/slide24.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F2E1FC5A-F9AE-45A3-A9A4-12437C85000C}"/>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4A0C5BAD-F825-4DC9-BDC8-7D1D645D76B7}"/>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오류 수정과 회귀 검수</a:t>
            </a:r>
          </a:p>
        </p:txBody>
      </p:sp>
      <p:sp>
        <p:nvSpPr>
          <p:cNvPr id="3" name="강의 꼬리말">
            <a:extLst xmlns:a="http://schemas.openxmlformats.org/drawingml/2006/main">
              <a:ext uri="{FF2B5EF4-FFF2-40B4-BE49-F238E27FC236}">
                <a16:creationId xmlns:a16="http://schemas.microsoft.com/office/drawing/2014/main" id="{CF53320F-81F4-4988-B303-95D94DCEB124}"/>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7683C239-5E87-4234-97B5-32055F2A4EE7}"/>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24 / 25</a:t>
            </a:r>
          </a:p>
        </p:txBody>
      </p:sp>
      <p:sp>
        <p:nvSpPr>
          <p:cNvPr id="5" name="용어 1">
            <a:extLst xmlns:a="http://schemas.openxmlformats.org/drawingml/2006/main">
              <a:ext uri="{FF2B5EF4-FFF2-40B4-BE49-F238E27FC236}">
                <a16:creationId xmlns:a16="http://schemas.microsoft.com/office/drawing/2014/main" id="{7A4EBB2E-5842-487F-A4D4-F07E745EA50C}"/>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캐시 Cache</a:t>
            </a:r>
          </a:p>
        </p:txBody>
      </p:sp>
      <p:sp>
        <p:nvSpPr>
          <p:cNvPr id="6" name="뜻 1">
            <a:extLst xmlns:a="http://schemas.openxmlformats.org/drawingml/2006/main">
              <a:ext uri="{FF2B5EF4-FFF2-40B4-BE49-F238E27FC236}">
                <a16:creationId xmlns:a16="http://schemas.microsoft.com/office/drawing/2014/main" id="{FB0FA74F-EBC3-4AC5-A1AD-40D2702ACDF1}"/>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전에 받은 파일을 다시 쓰는 임시 저장</a:t>
            </a:r>
          </a:p>
        </p:txBody>
      </p:sp>
      <p:sp>
        <p:nvSpPr>
          <p:cNvPr id="7" name="용어 2">
            <a:extLst xmlns:a="http://schemas.openxmlformats.org/drawingml/2006/main">
              <a:ext uri="{FF2B5EF4-FFF2-40B4-BE49-F238E27FC236}">
                <a16:creationId xmlns:a16="http://schemas.microsoft.com/office/drawing/2014/main" id="{0916644E-D40A-4088-8994-FD83C86ADAD1}"/>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콘솔 Console</a:t>
            </a:r>
          </a:p>
        </p:txBody>
      </p:sp>
      <p:sp>
        <p:nvSpPr>
          <p:cNvPr id="8" name="뜻 2">
            <a:extLst xmlns:a="http://schemas.openxmlformats.org/drawingml/2006/main">
              <a:ext uri="{FF2B5EF4-FFF2-40B4-BE49-F238E27FC236}">
                <a16:creationId xmlns:a16="http://schemas.microsoft.com/office/drawing/2014/main" id="{9A12BE63-2BD0-4F67-985F-E99A1440A509}"/>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코드의 메시지와 오류를 확인하는 도구</a:t>
            </a:r>
          </a:p>
        </p:txBody>
      </p:sp>
      <p:sp>
        <p:nvSpPr>
          <p:cNvPr id="9" name="용어 3">
            <a:extLst xmlns:a="http://schemas.openxmlformats.org/drawingml/2006/main">
              <a:ext uri="{FF2B5EF4-FFF2-40B4-BE49-F238E27FC236}">
                <a16:creationId xmlns:a16="http://schemas.microsoft.com/office/drawing/2014/main" id="{59504ADB-2CEF-4817-BC32-BBCCDBD9BC70}"/>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회귀 Regression</a:t>
            </a:r>
          </a:p>
        </p:txBody>
      </p:sp>
      <p:sp>
        <p:nvSpPr>
          <p:cNvPr id="10" name="뜻 3">
            <a:extLst xmlns:a="http://schemas.openxmlformats.org/drawingml/2006/main">
              <a:ext uri="{FF2B5EF4-FFF2-40B4-BE49-F238E27FC236}">
                <a16:creationId xmlns:a16="http://schemas.microsoft.com/office/drawing/2014/main" id="{8EA51191-28B3-461C-9632-7BF31E2E64C2}"/>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수정 뒤 기존 기능이 다시 깨지는 현상</a:t>
            </a:r>
          </a:p>
        </p:txBody>
      </p:sp>
      <p:sp>
        <p:nvSpPr>
          <p:cNvPr id="11" name="실무 요청문 표시">
            <a:extLst xmlns:a="http://schemas.openxmlformats.org/drawingml/2006/main">
              <a:ext uri="{FF2B5EF4-FFF2-40B4-BE49-F238E27FC236}">
                <a16:creationId xmlns:a16="http://schemas.microsoft.com/office/drawing/2014/main" id="{3BE19701-A4D6-4C3B-B4B2-BE630F7F3AF0}"/>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A34CF45B-E861-4D30-98C6-79FD1DC7DD0C}"/>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“기대 결과·실제 결과·발생 단계를 적어서 확인해 줘.”</a:t>
            </a:r>
          </a:p>
        </p:txBody>
      </p:sp>
      <p:sp>
        <p:nvSpPr>
          <p:cNvPr id="13" name="실무 요청문 2">
            <a:extLst xmlns:a="http://schemas.openxmlformats.org/drawingml/2006/main">
              <a:ext uri="{FF2B5EF4-FFF2-40B4-BE49-F238E27FC236}">
                <a16:creationId xmlns:a16="http://schemas.microsoft.com/office/drawing/2014/main" id="{D3737075-D963-4FB8-8E5B-B951584630C1}"/>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“주소와 파일부터 비교하고 최소 범위로 고쳐 줘.”</a:t>
            </a:r>
          </a:p>
        </p:txBody>
      </p:sp>
      <p:sp>
        <p:nvSpPr>
          <p:cNvPr id="14" name="실무 요청문 3">
            <a:extLst xmlns:a="http://schemas.openxmlformats.org/drawingml/2006/main">
              <a:ext uri="{FF2B5EF4-FFF2-40B4-BE49-F238E27FC236}">
                <a16:creationId xmlns:a16="http://schemas.microsoft.com/office/drawing/2014/main" id="{4712FB00-808A-4798-91CE-6B7B1A749DD8}"/>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“메뉴·칩·선택 메뉴·모바일이 유지되는지 검수해 줘.”</a:t>
            </a:r>
          </a:p>
        </p:txBody>
      </p:sp>
      <p:sp>
        <p:nvSpPr>
          <p:cNvPr id="15" name="확인 기준">
            <a:extLst xmlns:a="http://schemas.openxmlformats.org/drawingml/2006/main">
              <a:ext uri="{FF2B5EF4-FFF2-40B4-BE49-F238E27FC236}">
                <a16:creationId xmlns:a16="http://schemas.microsoft.com/office/drawing/2014/main" id="{C21D877D-F617-4034-B4C9-8732A5EC3D09}"/>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통과·실패·미확인과 변경 파일을 구분해 보고하는가?</a:t>
            </a:r>
          </a:p>
        </p:txBody>
      </p:sp>
      <p:pic>
        <p:nvPicPr>
          <p:cNvPr id="16" name="">
            <a:extLst xmlns:a="http://schemas.openxmlformats.org/drawingml/2006/main">
              <a:ext uri="{FF2B5EF4-FFF2-40B4-BE49-F238E27FC236}">
                <a16:creationId xmlns:a16="http://schemas.microsoft.com/office/drawing/2014/main" id="{8AB27B73-E35E-4F94-83E7-69C8336FC3BD}"/>
              </a:ext>
            </a:extLst>
          </p:cNvPr>
          <p:cNvPicPr>
            <a:picLocks xmlns:a="http://schemas.openxmlformats.org/drawingml/2006/main" noChangeAspect="1"/>
          </p:cNvPicPr>
          <p:nvPr/>
        </p:nvPicPr>
        <p:blipFill>
          <a:blip xmlns:r="http://schemas.openxmlformats.org/officeDocument/2006/relationships" xmlns:a="http://schemas.openxmlformats.org/drawingml/2006/main" r:embed="R8d81930dd04a45e7"/>
          <a:stretch xmlns:a="http://schemas.openxmlformats.org/drawingml/2006/main"/>
        </p:blipFill>
        <p:spPr>
          <a:xfrm xmlns:a="http://schemas.openxmlformats.org/drawingml/2006/main">
            <a:off x="10780737" y="438150"/>
            <a:ext cx="803227" cy="914400"/>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120DBA36-7D2C-459D-A0AB-441A923E8B51}"/>
              </a:ext>
            </a:extLst>
          </p:cNvPr>
          <p:cNvPicPr>
            <a:picLocks xmlns:a="http://schemas.openxmlformats.org/drawingml/2006/main" noChangeAspect="1"/>
          </p:cNvPicPr>
          <p:nvPr/>
        </p:nvPicPr>
        <p:blipFill>
          <a:blip xmlns:r="http://schemas.openxmlformats.org/officeDocument/2006/relationships" xmlns:a="http://schemas.openxmlformats.org/drawingml/2006/main" r:embed="R4108c37777f1417f"/>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00266F73-508C-4978-ACC9-6C31963B8480}"/>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14F306E9-4CAC-4672-8164-CA05E415EC16}"/>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남해타임의 오류 재시도·입력 보존 ↗</a:t>
            </a:r>
          </a:p>
        </p:txBody>
      </p:sp>
    </p:spTree>
    <p:extLst>
      <p:ext uri="{BB962C8B-B14F-4D97-AF65-F5344CB8AC3E}">
        <p14:creationId xmlns:p14="http://schemas.microsoft.com/office/powerpoint/2010/main" val="2061514648"/>
      </p:ext>
    </p:extLst>
  </p:cSld>
</p:sld>
</file>

<file path=ppt/slides/slide25.xml><?xml version="1.0" encoding="utf-8"?>
<p:sld xmlns:p="http://schemas.openxmlformats.org/presentationml/2006/main">
  <p:cSld>
    <p:bg>
      <p:bgPr>
        <a:solidFill xmlns:a="http://schemas.openxmlformats.org/drawingml/2006/main">
          <a:srgbClr val="FAFCFF"/>
        </a:solidFill>
      </p:bgPr>
    </p:bg>
    <p:spTree>
      <p:nvGrpSpPr>
        <p:cNvPr id="1" name=""/>
        <p:cNvGrpSpPr/>
        <p:nvPr/>
      </p:nvGrpSpPr>
      <p:grpSpPr>
        <a:xfrm xmlns:a="http://schemas.openxmlformats.org/drawingml/2006/main"/>
      </p:grpSpPr>
      <p:sp>
        <p:nvSpPr>
          <p:cNvPr id="20" name="구간">
            <a:extLst xmlns:a="http://schemas.openxmlformats.org/drawingml/2006/main">
              <a:ext uri="{FF2B5EF4-FFF2-40B4-BE49-F238E27FC236}">
                <a16:creationId xmlns:a16="http://schemas.microsoft.com/office/drawing/2014/main" id="{4FCBC5AD-A95A-48A4-889F-4DF330313346}"/>
              </a:ext>
            </a:extLst>
          </p:cNvPr>
          <p:cNvSpPr>
            <a:spLocks xmlns:a="http://schemas.openxmlformats.org/drawingml/2006/main" noGrp="1"/>
          </p:cNvSpPr>
          <p:nvPr/>
        </p:nvSpPr>
        <p:spPr>
          <a:xfrm xmlns:a="http://schemas.openxmlformats.org/drawingml/2006/main">
            <a:off x="647700" y="342900"/>
            <a:ext cx="1000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05 운영과 배포</a:t>
            </a:r>
          </a:p>
        </p:txBody>
      </p:sp>
      <p:sp>
        <p:nvSpPr>
          <p:cNvPr id="2" name="제목">
            <a:extLst xmlns:a="http://schemas.openxmlformats.org/drawingml/2006/main">
              <a:ext uri="{FF2B5EF4-FFF2-40B4-BE49-F238E27FC236}">
                <a16:creationId xmlns:a16="http://schemas.microsoft.com/office/drawing/2014/main" id="{8FD43551-ED8F-4843-8ACF-80FCDF0EF287}"/>
              </a:ext>
            </a:extLst>
          </p:cNvPr>
          <p:cNvSpPr>
            <a:spLocks xmlns:a="http://schemas.openxmlformats.org/drawingml/2006/main" noGrp="1"/>
          </p:cNvSpPr>
          <p:nvPr/>
        </p:nvSpPr>
        <p:spPr>
          <a:xfrm xmlns:a="http://schemas.openxmlformats.org/drawingml/2006/main">
            <a:off x="647700" y="942975"/>
            <a:ext cx="95250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3300" b="1">
                <a:solidFill>
                  <a:srgbClr val="1C304B"/>
                </a:solidFill>
                <a:latin typeface="Noto Sans CJK KR"/>
                <a:ea typeface="Noto Sans CJK KR"/>
                <a:cs typeface="Noto Sans CJK KR"/>
              </a:defRPr>
            </a:defPPr>
            <a:lvl1pPr algn="l">
              <a:defRPr sz="3300" b="1">
                <a:solidFill>
                  <a:srgbClr val="1C304B"/>
                </a:solidFill>
                <a:latin typeface="Noto Sans CJK KR"/>
                <a:ea typeface="Noto Sans CJK KR"/>
                <a:cs typeface="Noto Sans CJK KR"/>
              </a:defRPr>
            </a:lvl1pPr>
            <a:lvl2pPr algn="l">
              <a:defRPr sz="3300" b="1">
                <a:solidFill>
                  <a:srgbClr val="1C304B"/>
                </a:solidFill>
                <a:latin typeface="Noto Sans CJK KR"/>
                <a:ea typeface="Noto Sans CJK KR"/>
                <a:cs typeface="Noto Sans CJK KR"/>
              </a:defRPr>
            </a:lvl2pPr>
            <a:lvl3pPr algn="l">
              <a:defRPr sz="3300" b="1">
                <a:solidFill>
                  <a:srgbClr val="1C304B"/>
                </a:solidFill>
                <a:latin typeface="Noto Sans CJK KR"/>
                <a:ea typeface="Noto Sans CJK KR"/>
                <a:cs typeface="Noto Sans CJK KR"/>
              </a:defRPr>
            </a:lvl3pPr>
            <a:lvl4pPr algn="l">
              <a:defRPr sz="3300" b="1">
                <a:solidFill>
                  <a:srgbClr val="1C304B"/>
                </a:solidFill>
                <a:latin typeface="Noto Sans CJK KR"/>
                <a:ea typeface="Noto Sans CJK KR"/>
                <a:cs typeface="Noto Sans CJK KR"/>
              </a:defRPr>
            </a:lvl4pPr>
            <a:lvl5pPr algn="l">
              <a:defRPr sz="3300" b="1">
                <a:solidFill>
                  <a:srgbClr val="1C304B"/>
                </a:solidFill>
                <a:latin typeface="Noto Sans CJK KR"/>
                <a:ea typeface="Noto Sans CJK KR"/>
                <a:cs typeface="Noto Sans CJK KR"/>
              </a:defRPr>
            </a:lvl5pPr>
            <a:lvl6pPr algn="l">
              <a:defRPr sz="3300" b="1">
                <a:solidFill>
                  <a:srgbClr val="1C304B"/>
                </a:solidFill>
                <a:latin typeface="Noto Sans CJK KR"/>
                <a:ea typeface="Noto Sans CJK KR"/>
                <a:cs typeface="Noto Sans CJK KR"/>
              </a:defRPr>
            </a:lvl6pPr>
            <a:lvl7pPr algn="l">
              <a:defRPr sz="3300" b="1">
                <a:solidFill>
                  <a:srgbClr val="1C304B"/>
                </a:solidFill>
                <a:latin typeface="Noto Sans CJK KR"/>
                <a:ea typeface="Noto Sans CJK KR"/>
                <a:cs typeface="Noto Sans CJK KR"/>
              </a:defRPr>
            </a:lvl7pPr>
            <a:lvl8pPr algn="l">
              <a:defRPr sz="3300" b="1">
                <a:solidFill>
                  <a:srgbClr val="1C304B"/>
                </a:solidFill>
                <a:latin typeface="Noto Sans CJK KR"/>
                <a:ea typeface="Noto Sans CJK KR"/>
                <a:cs typeface="Noto Sans CJK KR"/>
              </a:defRPr>
            </a:lvl8pPr>
            <a:lvl9pPr algn="l">
              <a:defRPr sz="3300" b="1">
                <a:solidFill>
                  <a:srgbClr val="1C304B"/>
                </a:solidFill>
                <a:latin typeface="Noto Sans CJK KR"/>
                <a:ea typeface="Noto Sans CJK KR"/>
                <a:cs typeface="Noto Sans CJK KR"/>
              </a:defRPr>
            </a:lvl9pPr>
          </a:lstStyle>
          <a:p xmlns:a="http://schemas.openxmlformats.org/drawingml/2006/main">
            <a:pPr algn="l">
              <a:defRPr sz="3300" b="1">
                <a:solidFill>
                  <a:srgbClr val="1C304B"/>
                </a:solidFill>
                <a:latin typeface="Noto Sans CJK KR"/>
                <a:ea typeface="Noto Sans CJK KR"/>
                <a:cs typeface="Noto Sans CJK KR"/>
              </a:defRPr>
            </a:pPr>
            <a:r>
              <a:rPr sz="3300" b="1">
                <a:solidFill>
                  <a:srgbClr val="1C304B"/>
                </a:solidFill>
                <a:latin typeface="Noto Sans CJK KR"/>
                <a:ea typeface="Noto Sans CJK KR"/>
                <a:cs typeface="Noto Sans CJK KR"/>
              </a:rPr>
              <a:t>인수인계와 다음 진행</a:t>
            </a:r>
          </a:p>
        </p:txBody>
      </p:sp>
      <p:sp>
        <p:nvSpPr>
          <p:cNvPr id="3" name="강의 꼬리말">
            <a:extLst xmlns:a="http://schemas.openxmlformats.org/drawingml/2006/main">
              <a:ext uri="{FF2B5EF4-FFF2-40B4-BE49-F238E27FC236}">
                <a16:creationId xmlns:a16="http://schemas.microsoft.com/office/drawing/2014/main" id="{08815CE1-0C51-481E-8C46-0636C45A661F}"/>
              </a:ext>
            </a:extLst>
          </p:cNvPr>
          <p:cNvSpPr>
            <a:spLocks xmlns:a="http://schemas.openxmlformats.org/drawingml/2006/main" noGrp="1"/>
          </p:cNvSpPr>
          <p:nvPr/>
        </p:nvSpPr>
        <p:spPr>
          <a:xfrm xmlns:a="http://schemas.openxmlformats.org/drawingml/2006/main">
            <a:off x="666750" y="6410325"/>
            <a:ext cx="8572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975" b="0">
                <a:solidFill>
                  <a:srgbClr val="607991"/>
                </a:solidFill>
                <a:latin typeface="Noto Sans CJK KR"/>
                <a:ea typeface="Noto Sans CJK KR"/>
                <a:cs typeface="Noto Sans CJK KR"/>
              </a:defRPr>
            </a:defPPr>
            <a:lvl1pPr algn="l">
              <a:defRPr sz="975" b="0">
                <a:solidFill>
                  <a:srgbClr val="607991"/>
                </a:solidFill>
                <a:latin typeface="Noto Sans CJK KR"/>
                <a:ea typeface="Noto Sans CJK KR"/>
                <a:cs typeface="Noto Sans CJK KR"/>
              </a:defRPr>
            </a:lvl1pPr>
            <a:lvl2pPr algn="l">
              <a:defRPr sz="975" b="0">
                <a:solidFill>
                  <a:srgbClr val="607991"/>
                </a:solidFill>
                <a:latin typeface="Noto Sans CJK KR"/>
                <a:ea typeface="Noto Sans CJK KR"/>
                <a:cs typeface="Noto Sans CJK KR"/>
              </a:defRPr>
            </a:lvl2pPr>
            <a:lvl3pPr algn="l">
              <a:defRPr sz="975" b="0">
                <a:solidFill>
                  <a:srgbClr val="607991"/>
                </a:solidFill>
                <a:latin typeface="Noto Sans CJK KR"/>
                <a:ea typeface="Noto Sans CJK KR"/>
                <a:cs typeface="Noto Sans CJK KR"/>
              </a:defRPr>
            </a:lvl3pPr>
            <a:lvl4pPr algn="l">
              <a:defRPr sz="975" b="0">
                <a:solidFill>
                  <a:srgbClr val="607991"/>
                </a:solidFill>
                <a:latin typeface="Noto Sans CJK KR"/>
                <a:ea typeface="Noto Sans CJK KR"/>
                <a:cs typeface="Noto Sans CJK KR"/>
              </a:defRPr>
            </a:lvl4pPr>
            <a:lvl5pPr algn="l">
              <a:defRPr sz="975" b="0">
                <a:solidFill>
                  <a:srgbClr val="607991"/>
                </a:solidFill>
                <a:latin typeface="Noto Sans CJK KR"/>
                <a:ea typeface="Noto Sans CJK KR"/>
                <a:cs typeface="Noto Sans CJK KR"/>
              </a:defRPr>
            </a:lvl5pPr>
            <a:lvl6pPr algn="l">
              <a:defRPr sz="975" b="0">
                <a:solidFill>
                  <a:srgbClr val="607991"/>
                </a:solidFill>
                <a:latin typeface="Noto Sans CJK KR"/>
                <a:ea typeface="Noto Sans CJK KR"/>
                <a:cs typeface="Noto Sans CJK KR"/>
              </a:defRPr>
            </a:lvl6pPr>
            <a:lvl7pPr algn="l">
              <a:defRPr sz="975" b="0">
                <a:solidFill>
                  <a:srgbClr val="607991"/>
                </a:solidFill>
                <a:latin typeface="Noto Sans CJK KR"/>
                <a:ea typeface="Noto Sans CJK KR"/>
                <a:cs typeface="Noto Sans CJK KR"/>
              </a:defRPr>
            </a:lvl7pPr>
            <a:lvl8pPr algn="l">
              <a:defRPr sz="975" b="0">
                <a:solidFill>
                  <a:srgbClr val="607991"/>
                </a:solidFill>
                <a:latin typeface="Noto Sans CJK KR"/>
                <a:ea typeface="Noto Sans CJK KR"/>
                <a:cs typeface="Noto Sans CJK KR"/>
              </a:defRPr>
            </a:lvl8pPr>
            <a:lvl9pPr algn="l">
              <a:defRPr sz="975" b="0">
                <a:solidFill>
                  <a:srgbClr val="607991"/>
                </a:solidFill>
                <a:latin typeface="Noto Sans CJK KR"/>
                <a:ea typeface="Noto Sans CJK KR"/>
                <a:cs typeface="Noto Sans CJK KR"/>
              </a:defRPr>
            </a:lvl9pPr>
          </a:lstStyle>
          <a:p xmlns:a="http://schemas.openxmlformats.org/drawingml/2006/main">
            <a:pPr algn="l">
              <a:defRPr sz="975" b="0">
                <a:solidFill>
                  <a:srgbClr val="607991"/>
                </a:solidFill>
                <a:latin typeface="Noto Sans CJK KR"/>
                <a:ea typeface="Noto Sans CJK KR"/>
                <a:cs typeface="Noto Sans CJK KR"/>
              </a:defRPr>
            </a:pPr>
            <a:r>
              <a:rPr sz="975" b="0">
                <a:solidFill>
                  <a:srgbClr val="607991"/>
                </a:solidFill>
                <a:latin typeface="Noto Sans CJK KR"/>
                <a:ea typeface="Noto Sans CJK KR"/>
                <a:cs typeface="Noto Sans CJK KR"/>
              </a:rPr>
              <a:t>남해고등학교 AI 실무 연수  ·  2일차(3,4차시)</a:t>
            </a:r>
          </a:p>
        </p:txBody>
      </p:sp>
      <p:sp>
        <p:nvSpPr>
          <p:cNvPr id="4" name="쪽 번호">
            <a:extLst xmlns:a="http://schemas.openxmlformats.org/drawingml/2006/main">
              <a:ext uri="{FF2B5EF4-FFF2-40B4-BE49-F238E27FC236}">
                <a16:creationId xmlns:a16="http://schemas.microsoft.com/office/drawing/2014/main" id="{D841D131-7622-4687-A48B-F557612FAE51}"/>
              </a:ext>
            </a:extLst>
          </p:cNvPr>
          <p:cNvSpPr>
            <a:spLocks xmlns:a="http://schemas.openxmlformats.org/drawingml/2006/main" noGrp="1"/>
          </p:cNvSpPr>
          <p:nvPr/>
        </p:nvSpPr>
        <p:spPr>
          <a:xfrm xmlns:a="http://schemas.openxmlformats.org/drawingml/2006/main">
            <a:off x="10810875" y="6410325"/>
            <a:ext cx="10001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050" b="1">
                <a:solidFill>
                  <a:srgbClr val="607991"/>
                </a:solidFill>
                <a:latin typeface="Noto Sans CJK KR"/>
                <a:ea typeface="Noto Sans CJK KR"/>
                <a:cs typeface="Noto Sans CJK KR"/>
              </a:defRPr>
            </a:defPPr>
            <a:lvl1pPr algn="l">
              <a:defRPr sz="1050" b="1">
                <a:solidFill>
                  <a:srgbClr val="607991"/>
                </a:solidFill>
                <a:latin typeface="Noto Sans CJK KR"/>
                <a:ea typeface="Noto Sans CJK KR"/>
                <a:cs typeface="Noto Sans CJK KR"/>
              </a:defRPr>
            </a:lvl1pPr>
            <a:lvl2pPr algn="l">
              <a:defRPr sz="1050" b="1">
                <a:solidFill>
                  <a:srgbClr val="607991"/>
                </a:solidFill>
                <a:latin typeface="Noto Sans CJK KR"/>
                <a:ea typeface="Noto Sans CJK KR"/>
                <a:cs typeface="Noto Sans CJK KR"/>
              </a:defRPr>
            </a:lvl2pPr>
            <a:lvl3pPr algn="l">
              <a:defRPr sz="1050" b="1">
                <a:solidFill>
                  <a:srgbClr val="607991"/>
                </a:solidFill>
                <a:latin typeface="Noto Sans CJK KR"/>
                <a:ea typeface="Noto Sans CJK KR"/>
                <a:cs typeface="Noto Sans CJK KR"/>
              </a:defRPr>
            </a:lvl3pPr>
            <a:lvl4pPr algn="l">
              <a:defRPr sz="1050" b="1">
                <a:solidFill>
                  <a:srgbClr val="607991"/>
                </a:solidFill>
                <a:latin typeface="Noto Sans CJK KR"/>
                <a:ea typeface="Noto Sans CJK KR"/>
                <a:cs typeface="Noto Sans CJK KR"/>
              </a:defRPr>
            </a:lvl4pPr>
            <a:lvl5pPr algn="l">
              <a:defRPr sz="1050" b="1">
                <a:solidFill>
                  <a:srgbClr val="607991"/>
                </a:solidFill>
                <a:latin typeface="Noto Sans CJK KR"/>
                <a:ea typeface="Noto Sans CJK KR"/>
                <a:cs typeface="Noto Sans CJK KR"/>
              </a:defRPr>
            </a:lvl5pPr>
            <a:lvl6pPr algn="l">
              <a:defRPr sz="1050" b="1">
                <a:solidFill>
                  <a:srgbClr val="607991"/>
                </a:solidFill>
                <a:latin typeface="Noto Sans CJK KR"/>
                <a:ea typeface="Noto Sans CJK KR"/>
                <a:cs typeface="Noto Sans CJK KR"/>
              </a:defRPr>
            </a:lvl6pPr>
            <a:lvl7pPr algn="l">
              <a:defRPr sz="1050" b="1">
                <a:solidFill>
                  <a:srgbClr val="607991"/>
                </a:solidFill>
                <a:latin typeface="Noto Sans CJK KR"/>
                <a:ea typeface="Noto Sans CJK KR"/>
                <a:cs typeface="Noto Sans CJK KR"/>
              </a:defRPr>
            </a:lvl7pPr>
            <a:lvl8pPr algn="l">
              <a:defRPr sz="1050" b="1">
                <a:solidFill>
                  <a:srgbClr val="607991"/>
                </a:solidFill>
                <a:latin typeface="Noto Sans CJK KR"/>
                <a:ea typeface="Noto Sans CJK KR"/>
                <a:cs typeface="Noto Sans CJK KR"/>
              </a:defRPr>
            </a:lvl8pPr>
            <a:lvl9pPr algn="l">
              <a:defRPr sz="1050" b="1">
                <a:solidFill>
                  <a:srgbClr val="607991"/>
                </a:solidFill>
                <a:latin typeface="Noto Sans CJK KR"/>
                <a:ea typeface="Noto Sans CJK KR"/>
                <a:cs typeface="Noto Sans CJK KR"/>
              </a:defRPr>
            </a:lvl9pPr>
          </a:lstStyle>
          <a:p xmlns:a="http://schemas.openxmlformats.org/drawingml/2006/main">
            <a:pPr algn="l">
              <a:defRPr sz="1050" b="1">
                <a:solidFill>
                  <a:srgbClr val="607991"/>
                </a:solidFill>
                <a:latin typeface="Noto Sans CJK KR"/>
                <a:ea typeface="Noto Sans CJK KR"/>
                <a:cs typeface="Noto Sans CJK KR"/>
              </a:defRPr>
            </a:pPr>
            <a:r>
              <a:rPr sz="1050" b="1">
                <a:solidFill>
                  <a:srgbClr val="607991"/>
                </a:solidFill>
                <a:latin typeface="Noto Sans CJK KR"/>
                <a:ea typeface="Noto Sans CJK KR"/>
                <a:cs typeface="Noto Sans CJK KR"/>
              </a:rPr>
              <a:t>25 / 25</a:t>
            </a:r>
          </a:p>
        </p:txBody>
      </p:sp>
      <p:sp>
        <p:nvSpPr>
          <p:cNvPr id="5" name="용어 1">
            <a:extLst xmlns:a="http://schemas.openxmlformats.org/drawingml/2006/main">
              <a:ext uri="{FF2B5EF4-FFF2-40B4-BE49-F238E27FC236}">
                <a16:creationId xmlns:a16="http://schemas.microsoft.com/office/drawing/2014/main" id="{3B9E2ECD-DDEF-4D2B-B41B-0FAFF580EF85}"/>
              </a:ext>
            </a:extLst>
          </p:cNvPr>
          <p:cNvSpPr>
            <a:spLocks xmlns:a="http://schemas.openxmlformats.org/drawingml/2006/main" noGrp="1"/>
          </p:cNvSpPr>
          <p:nvPr/>
        </p:nvSpPr>
        <p:spPr>
          <a:xfrm xmlns:a="http://schemas.openxmlformats.org/drawingml/2006/main">
            <a:off x="742950" y="18669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README</a:t>
            </a:r>
          </a:p>
        </p:txBody>
      </p:sp>
      <p:sp>
        <p:nvSpPr>
          <p:cNvPr id="6" name="뜻 1">
            <a:extLst xmlns:a="http://schemas.openxmlformats.org/drawingml/2006/main">
              <a:ext uri="{FF2B5EF4-FFF2-40B4-BE49-F238E27FC236}">
                <a16:creationId xmlns:a16="http://schemas.microsoft.com/office/drawing/2014/main" id="{D5D8707C-DADB-4E83-8F1C-01C7E844D007}"/>
              </a:ext>
            </a:extLst>
          </p:cNvPr>
          <p:cNvSpPr>
            <a:spLocks xmlns:a="http://schemas.openxmlformats.org/drawingml/2006/main" noGrp="1"/>
          </p:cNvSpPr>
          <p:nvPr/>
        </p:nvSpPr>
        <p:spPr>
          <a:xfrm xmlns:a="http://schemas.openxmlformats.org/drawingml/2006/main">
            <a:off x="4410075" y="18669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파일 역할·실행·배포 방법을 적은 안내 문서</a:t>
            </a:r>
          </a:p>
        </p:txBody>
      </p:sp>
      <p:sp>
        <p:nvSpPr>
          <p:cNvPr id="7" name="용어 2">
            <a:extLst xmlns:a="http://schemas.openxmlformats.org/drawingml/2006/main">
              <a:ext uri="{FF2B5EF4-FFF2-40B4-BE49-F238E27FC236}">
                <a16:creationId xmlns:a16="http://schemas.microsoft.com/office/drawing/2014/main" id="{4C23F6DD-771D-4480-82BD-304811D61EE9}"/>
              </a:ext>
            </a:extLst>
          </p:cNvPr>
          <p:cNvSpPr>
            <a:spLocks xmlns:a="http://schemas.openxmlformats.org/drawingml/2006/main" noGrp="1"/>
          </p:cNvSpPr>
          <p:nvPr/>
        </p:nvSpPr>
        <p:spPr>
          <a:xfrm xmlns:a="http://schemas.openxmlformats.org/drawingml/2006/main">
            <a:off x="742950" y="23241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백업 Backup</a:t>
            </a:r>
          </a:p>
        </p:txBody>
      </p:sp>
      <p:sp>
        <p:nvSpPr>
          <p:cNvPr id="8" name="뜻 2">
            <a:extLst xmlns:a="http://schemas.openxmlformats.org/drawingml/2006/main">
              <a:ext uri="{FF2B5EF4-FFF2-40B4-BE49-F238E27FC236}">
                <a16:creationId xmlns:a16="http://schemas.microsoft.com/office/drawing/2014/main" id="{770C5374-87AC-43AA-8536-F6AE11552C14}"/>
              </a:ext>
            </a:extLst>
          </p:cNvPr>
          <p:cNvSpPr>
            <a:spLocks xmlns:a="http://schemas.openxmlformats.org/drawingml/2006/main" noGrp="1"/>
          </p:cNvSpPr>
          <p:nvPr/>
        </p:nvSpPr>
        <p:spPr>
          <a:xfrm xmlns:a="http://schemas.openxmlformats.org/drawingml/2006/main">
            <a:off x="4410075" y="23241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복구를 위해 따로 보관하는 사본</a:t>
            </a:r>
          </a:p>
        </p:txBody>
      </p:sp>
      <p:sp>
        <p:nvSpPr>
          <p:cNvPr id="9" name="용어 3">
            <a:extLst xmlns:a="http://schemas.openxmlformats.org/drawingml/2006/main">
              <a:ext uri="{FF2B5EF4-FFF2-40B4-BE49-F238E27FC236}">
                <a16:creationId xmlns:a16="http://schemas.microsoft.com/office/drawing/2014/main" id="{4957B231-287D-4560-A649-7E178483AFD9}"/>
              </a:ext>
            </a:extLst>
          </p:cNvPr>
          <p:cNvSpPr>
            <a:spLocks xmlns:a="http://schemas.openxmlformats.org/drawingml/2006/main" noGrp="1"/>
          </p:cNvSpPr>
          <p:nvPr/>
        </p:nvSpPr>
        <p:spPr>
          <a:xfrm xmlns:a="http://schemas.openxmlformats.org/drawingml/2006/main">
            <a:off x="742950" y="2781300"/>
            <a:ext cx="34766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1">
                <a:solidFill>
                  <a:srgbClr val="147E6D"/>
                </a:solidFill>
                <a:latin typeface="Noto Sans CJK KR"/>
                <a:ea typeface="Noto Sans CJK KR"/>
                <a:cs typeface="Noto Sans CJK KR"/>
              </a:defRPr>
            </a:defPPr>
            <a:lvl1pPr algn="l">
              <a:defRPr sz="1875" b="1">
                <a:solidFill>
                  <a:srgbClr val="147E6D"/>
                </a:solidFill>
                <a:latin typeface="Noto Sans CJK KR"/>
                <a:ea typeface="Noto Sans CJK KR"/>
                <a:cs typeface="Noto Sans CJK KR"/>
              </a:defRPr>
            </a:lvl1pPr>
            <a:lvl2pPr algn="l">
              <a:defRPr sz="1875" b="1">
                <a:solidFill>
                  <a:srgbClr val="147E6D"/>
                </a:solidFill>
                <a:latin typeface="Noto Sans CJK KR"/>
                <a:ea typeface="Noto Sans CJK KR"/>
                <a:cs typeface="Noto Sans CJK KR"/>
              </a:defRPr>
            </a:lvl2pPr>
            <a:lvl3pPr algn="l">
              <a:defRPr sz="1875" b="1">
                <a:solidFill>
                  <a:srgbClr val="147E6D"/>
                </a:solidFill>
                <a:latin typeface="Noto Sans CJK KR"/>
                <a:ea typeface="Noto Sans CJK KR"/>
                <a:cs typeface="Noto Sans CJK KR"/>
              </a:defRPr>
            </a:lvl3pPr>
            <a:lvl4pPr algn="l">
              <a:defRPr sz="1875" b="1">
                <a:solidFill>
                  <a:srgbClr val="147E6D"/>
                </a:solidFill>
                <a:latin typeface="Noto Sans CJK KR"/>
                <a:ea typeface="Noto Sans CJK KR"/>
                <a:cs typeface="Noto Sans CJK KR"/>
              </a:defRPr>
            </a:lvl4pPr>
            <a:lvl5pPr algn="l">
              <a:defRPr sz="1875" b="1">
                <a:solidFill>
                  <a:srgbClr val="147E6D"/>
                </a:solidFill>
                <a:latin typeface="Noto Sans CJK KR"/>
                <a:ea typeface="Noto Sans CJK KR"/>
                <a:cs typeface="Noto Sans CJK KR"/>
              </a:defRPr>
            </a:lvl5pPr>
            <a:lvl6pPr algn="l">
              <a:defRPr sz="1875" b="1">
                <a:solidFill>
                  <a:srgbClr val="147E6D"/>
                </a:solidFill>
                <a:latin typeface="Noto Sans CJK KR"/>
                <a:ea typeface="Noto Sans CJK KR"/>
                <a:cs typeface="Noto Sans CJK KR"/>
              </a:defRPr>
            </a:lvl6pPr>
            <a:lvl7pPr algn="l">
              <a:defRPr sz="1875" b="1">
                <a:solidFill>
                  <a:srgbClr val="147E6D"/>
                </a:solidFill>
                <a:latin typeface="Noto Sans CJK KR"/>
                <a:ea typeface="Noto Sans CJK KR"/>
                <a:cs typeface="Noto Sans CJK KR"/>
              </a:defRPr>
            </a:lvl7pPr>
            <a:lvl8pPr algn="l">
              <a:defRPr sz="1875" b="1">
                <a:solidFill>
                  <a:srgbClr val="147E6D"/>
                </a:solidFill>
                <a:latin typeface="Noto Sans CJK KR"/>
                <a:ea typeface="Noto Sans CJK KR"/>
                <a:cs typeface="Noto Sans CJK KR"/>
              </a:defRPr>
            </a:lvl8pPr>
            <a:lvl9pPr algn="l">
              <a:defRPr sz="1875" b="1">
                <a:solidFill>
                  <a:srgbClr val="147E6D"/>
                </a:solidFill>
                <a:latin typeface="Noto Sans CJK KR"/>
                <a:ea typeface="Noto Sans CJK KR"/>
                <a:cs typeface="Noto Sans CJK KR"/>
              </a:defRPr>
            </a:lvl9pPr>
          </a:lstStyle>
          <a:p xmlns:a="http://schemas.openxmlformats.org/drawingml/2006/main">
            <a:pPr algn="l">
              <a:defRPr sz="1875" b="1">
                <a:solidFill>
                  <a:srgbClr val="147E6D"/>
                </a:solidFill>
                <a:latin typeface="Noto Sans CJK KR"/>
                <a:ea typeface="Noto Sans CJK KR"/>
                <a:cs typeface="Noto Sans CJK KR"/>
              </a:defRPr>
            </a:pPr>
            <a:r>
              <a:rPr sz="1875" b="1">
                <a:solidFill>
                  <a:srgbClr val="147E6D"/>
                </a:solidFill>
                <a:latin typeface="Noto Sans CJK KR"/>
                <a:ea typeface="Noto Sans CJK KR"/>
                <a:cs typeface="Noto Sans CJK KR"/>
              </a:rPr>
              <a:t>롤백 Rollback</a:t>
            </a:r>
          </a:p>
        </p:txBody>
      </p:sp>
      <p:sp>
        <p:nvSpPr>
          <p:cNvPr id="10" name="뜻 3">
            <a:extLst xmlns:a="http://schemas.openxmlformats.org/drawingml/2006/main">
              <a:ext uri="{FF2B5EF4-FFF2-40B4-BE49-F238E27FC236}">
                <a16:creationId xmlns:a16="http://schemas.microsoft.com/office/drawing/2014/main" id="{0D61535E-0F75-4F0C-A90A-7CDE170E573F}"/>
              </a:ext>
            </a:extLst>
          </p:cNvPr>
          <p:cNvSpPr>
            <a:spLocks xmlns:a="http://schemas.openxmlformats.org/drawingml/2006/main" noGrp="1"/>
          </p:cNvSpPr>
          <p:nvPr/>
        </p:nvSpPr>
        <p:spPr>
          <a:xfrm xmlns:a="http://schemas.openxmlformats.org/drawingml/2006/main">
            <a:off x="4410075" y="2781300"/>
            <a:ext cx="70675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875" b="0">
                <a:solidFill>
                  <a:srgbClr val="1C304B"/>
                </a:solidFill>
                <a:latin typeface="Noto Sans CJK KR"/>
                <a:ea typeface="Noto Sans CJK KR"/>
                <a:cs typeface="Noto Sans CJK KR"/>
              </a:defRPr>
            </a:defPPr>
            <a:lvl1pPr algn="l">
              <a:defRPr sz="1875" b="0">
                <a:solidFill>
                  <a:srgbClr val="1C304B"/>
                </a:solidFill>
                <a:latin typeface="Noto Sans CJK KR"/>
                <a:ea typeface="Noto Sans CJK KR"/>
                <a:cs typeface="Noto Sans CJK KR"/>
              </a:defRPr>
            </a:lvl1pPr>
            <a:lvl2pPr algn="l">
              <a:defRPr sz="1875" b="0">
                <a:solidFill>
                  <a:srgbClr val="1C304B"/>
                </a:solidFill>
                <a:latin typeface="Noto Sans CJK KR"/>
                <a:ea typeface="Noto Sans CJK KR"/>
                <a:cs typeface="Noto Sans CJK KR"/>
              </a:defRPr>
            </a:lvl2pPr>
            <a:lvl3pPr algn="l">
              <a:defRPr sz="1875" b="0">
                <a:solidFill>
                  <a:srgbClr val="1C304B"/>
                </a:solidFill>
                <a:latin typeface="Noto Sans CJK KR"/>
                <a:ea typeface="Noto Sans CJK KR"/>
                <a:cs typeface="Noto Sans CJK KR"/>
              </a:defRPr>
            </a:lvl3pPr>
            <a:lvl4pPr algn="l">
              <a:defRPr sz="1875" b="0">
                <a:solidFill>
                  <a:srgbClr val="1C304B"/>
                </a:solidFill>
                <a:latin typeface="Noto Sans CJK KR"/>
                <a:ea typeface="Noto Sans CJK KR"/>
                <a:cs typeface="Noto Sans CJK KR"/>
              </a:defRPr>
            </a:lvl4pPr>
            <a:lvl5pPr algn="l">
              <a:defRPr sz="1875" b="0">
                <a:solidFill>
                  <a:srgbClr val="1C304B"/>
                </a:solidFill>
                <a:latin typeface="Noto Sans CJK KR"/>
                <a:ea typeface="Noto Sans CJK KR"/>
                <a:cs typeface="Noto Sans CJK KR"/>
              </a:defRPr>
            </a:lvl5pPr>
            <a:lvl6pPr algn="l">
              <a:defRPr sz="1875" b="0">
                <a:solidFill>
                  <a:srgbClr val="1C304B"/>
                </a:solidFill>
                <a:latin typeface="Noto Sans CJK KR"/>
                <a:ea typeface="Noto Sans CJK KR"/>
                <a:cs typeface="Noto Sans CJK KR"/>
              </a:defRPr>
            </a:lvl6pPr>
            <a:lvl7pPr algn="l">
              <a:defRPr sz="1875" b="0">
                <a:solidFill>
                  <a:srgbClr val="1C304B"/>
                </a:solidFill>
                <a:latin typeface="Noto Sans CJK KR"/>
                <a:ea typeface="Noto Sans CJK KR"/>
                <a:cs typeface="Noto Sans CJK KR"/>
              </a:defRPr>
            </a:lvl7pPr>
            <a:lvl8pPr algn="l">
              <a:defRPr sz="1875" b="0">
                <a:solidFill>
                  <a:srgbClr val="1C304B"/>
                </a:solidFill>
                <a:latin typeface="Noto Sans CJK KR"/>
                <a:ea typeface="Noto Sans CJK KR"/>
                <a:cs typeface="Noto Sans CJK KR"/>
              </a:defRPr>
            </a:lvl8pPr>
            <a:lvl9pPr algn="l">
              <a:defRPr sz="1875" b="0">
                <a:solidFill>
                  <a:srgbClr val="1C304B"/>
                </a:solidFill>
                <a:latin typeface="Noto Sans CJK KR"/>
                <a:ea typeface="Noto Sans CJK KR"/>
                <a:cs typeface="Noto Sans CJK KR"/>
              </a:defRPr>
            </a:lvl9pPr>
          </a:lstStyle>
          <a:p xmlns:a="http://schemas.openxmlformats.org/drawingml/2006/main">
            <a:pPr algn="l">
              <a:defRPr sz="1875" b="0">
                <a:solidFill>
                  <a:srgbClr val="1C304B"/>
                </a:solidFill>
                <a:latin typeface="Noto Sans CJK KR"/>
                <a:ea typeface="Noto Sans CJK KR"/>
                <a:cs typeface="Noto Sans CJK KR"/>
              </a:defRPr>
            </a:pPr>
            <a:r>
              <a:rPr sz="1875" b="0">
                <a:solidFill>
                  <a:srgbClr val="1C304B"/>
                </a:solidFill>
                <a:latin typeface="Noto Sans CJK KR"/>
                <a:ea typeface="Noto Sans CJK KR"/>
                <a:cs typeface="Noto Sans CJK KR"/>
              </a:rPr>
              <a:t>문제가 생겼을 때 이전 정상 배포로 되돌리기</a:t>
            </a:r>
          </a:p>
        </p:txBody>
      </p:sp>
      <p:sp>
        <p:nvSpPr>
          <p:cNvPr id="11" name="실무 요청문 표시">
            <a:extLst xmlns:a="http://schemas.openxmlformats.org/drawingml/2006/main">
              <a:ext uri="{FF2B5EF4-FFF2-40B4-BE49-F238E27FC236}">
                <a16:creationId xmlns:a16="http://schemas.microsoft.com/office/drawing/2014/main" id="{D404E4EE-7432-4E1E-BE80-63B79614D95C}"/>
              </a:ext>
            </a:extLst>
          </p:cNvPr>
          <p:cNvSpPr>
            <a:spLocks xmlns:a="http://schemas.openxmlformats.org/drawingml/2006/main" noGrp="1"/>
          </p:cNvSpPr>
          <p:nvPr/>
        </p:nvSpPr>
        <p:spPr>
          <a:xfrm xmlns:a="http://schemas.openxmlformats.org/drawingml/2006/main">
            <a:off x="742950" y="3648075"/>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425" b="1">
                <a:solidFill>
                  <a:srgbClr val="147E6D"/>
                </a:solidFill>
                <a:latin typeface="Noto Sans CJK KR"/>
                <a:ea typeface="Noto Sans CJK KR"/>
                <a:cs typeface="Noto Sans CJK KR"/>
              </a:defRPr>
            </a:defPPr>
            <a:lvl1pPr algn="l">
              <a:defRPr sz="1425" b="1">
                <a:solidFill>
                  <a:srgbClr val="147E6D"/>
                </a:solidFill>
                <a:latin typeface="Noto Sans CJK KR"/>
                <a:ea typeface="Noto Sans CJK KR"/>
                <a:cs typeface="Noto Sans CJK KR"/>
              </a:defRPr>
            </a:lvl1pPr>
            <a:lvl2pPr algn="l">
              <a:defRPr sz="1425" b="1">
                <a:solidFill>
                  <a:srgbClr val="147E6D"/>
                </a:solidFill>
                <a:latin typeface="Noto Sans CJK KR"/>
                <a:ea typeface="Noto Sans CJK KR"/>
                <a:cs typeface="Noto Sans CJK KR"/>
              </a:defRPr>
            </a:lvl2pPr>
            <a:lvl3pPr algn="l">
              <a:defRPr sz="1425" b="1">
                <a:solidFill>
                  <a:srgbClr val="147E6D"/>
                </a:solidFill>
                <a:latin typeface="Noto Sans CJK KR"/>
                <a:ea typeface="Noto Sans CJK KR"/>
                <a:cs typeface="Noto Sans CJK KR"/>
              </a:defRPr>
            </a:lvl3pPr>
            <a:lvl4pPr algn="l">
              <a:defRPr sz="1425" b="1">
                <a:solidFill>
                  <a:srgbClr val="147E6D"/>
                </a:solidFill>
                <a:latin typeface="Noto Sans CJK KR"/>
                <a:ea typeface="Noto Sans CJK KR"/>
                <a:cs typeface="Noto Sans CJK KR"/>
              </a:defRPr>
            </a:lvl4pPr>
            <a:lvl5pPr algn="l">
              <a:defRPr sz="1425" b="1">
                <a:solidFill>
                  <a:srgbClr val="147E6D"/>
                </a:solidFill>
                <a:latin typeface="Noto Sans CJK KR"/>
                <a:ea typeface="Noto Sans CJK KR"/>
                <a:cs typeface="Noto Sans CJK KR"/>
              </a:defRPr>
            </a:lvl5pPr>
            <a:lvl6pPr algn="l">
              <a:defRPr sz="1425" b="1">
                <a:solidFill>
                  <a:srgbClr val="147E6D"/>
                </a:solidFill>
                <a:latin typeface="Noto Sans CJK KR"/>
                <a:ea typeface="Noto Sans CJK KR"/>
                <a:cs typeface="Noto Sans CJK KR"/>
              </a:defRPr>
            </a:lvl6pPr>
            <a:lvl7pPr algn="l">
              <a:defRPr sz="1425" b="1">
                <a:solidFill>
                  <a:srgbClr val="147E6D"/>
                </a:solidFill>
                <a:latin typeface="Noto Sans CJK KR"/>
                <a:ea typeface="Noto Sans CJK KR"/>
                <a:cs typeface="Noto Sans CJK KR"/>
              </a:defRPr>
            </a:lvl7pPr>
            <a:lvl8pPr algn="l">
              <a:defRPr sz="1425" b="1">
                <a:solidFill>
                  <a:srgbClr val="147E6D"/>
                </a:solidFill>
                <a:latin typeface="Noto Sans CJK KR"/>
                <a:ea typeface="Noto Sans CJK KR"/>
                <a:cs typeface="Noto Sans CJK KR"/>
              </a:defRPr>
            </a:lvl8pPr>
            <a:lvl9pPr algn="l">
              <a:defRPr sz="1425" b="1">
                <a:solidFill>
                  <a:srgbClr val="147E6D"/>
                </a:solidFill>
                <a:latin typeface="Noto Sans CJK KR"/>
                <a:ea typeface="Noto Sans CJK KR"/>
                <a:cs typeface="Noto Sans CJK KR"/>
              </a:defRPr>
            </a:lvl9pPr>
          </a:lstStyle>
          <a:p xmlns:a="http://schemas.openxmlformats.org/drawingml/2006/main">
            <a:pPr algn="l">
              <a:defRPr sz="1425" b="1">
                <a:solidFill>
                  <a:srgbClr val="147E6D"/>
                </a:solidFill>
                <a:latin typeface="Noto Sans CJK KR"/>
                <a:ea typeface="Noto Sans CJK KR"/>
                <a:cs typeface="Noto Sans CJK KR"/>
              </a:defRPr>
            </a:pPr>
            <a:r>
              <a:rPr sz="1425" b="1">
                <a:solidFill>
                  <a:srgbClr val="147E6D"/>
                </a:solidFill>
                <a:latin typeface="Noto Sans CJK KR"/>
                <a:ea typeface="Noto Sans CJK KR"/>
                <a:cs typeface="Noto Sans CJK KR"/>
              </a:rPr>
              <a:t>AI에게 이렇게 부탁합니다</a:t>
            </a:r>
          </a:p>
        </p:txBody>
      </p:sp>
      <p:sp>
        <p:nvSpPr>
          <p:cNvPr id="12" name="실무 요청문 1">
            <a:extLst xmlns:a="http://schemas.openxmlformats.org/drawingml/2006/main">
              <a:ext uri="{FF2B5EF4-FFF2-40B4-BE49-F238E27FC236}">
                <a16:creationId xmlns:a16="http://schemas.microsoft.com/office/drawing/2014/main" id="{D11AD1DF-4FDD-42E4-B0E1-1447537D8BB2}"/>
              </a:ext>
            </a:extLst>
          </p:cNvPr>
          <p:cNvSpPr>
            <a:spLocks xmlns:a="http://schemas.openxmlformats.org/drawingml/2006/main" noGrp="1"/>
          </p:cNvSpPr>
          <p:nvPr/>
        </p:nvSpPr>
        <p:spPr>
          <a:xfrm xmlns:a="http://schemas.openxmlformats.org/drawingml/2006/main">
            <a:off x="742950" y="3962400"/>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1">
                <a:solidFill>
                  <a:srgbClr val="1C304B"/>
                </a:solidFill>
                <a:latin typeface="Noto Sans CJK KR"/>
                <a:ea typeface="Noto Sans CJK KR"/>
                <a:cs typeface="Noto Sans CJK KR"/>
              </a:defRPr>
            </a:defPPr>
            <a:lvl1pPr algn="l">
              <a:defRPr sz="2025" b="1">
                <a:solidFill>
                  <a:srgbClr val="1C304B"/>
                </a:solidFill>
                <a:latin typeface="Noto Sans CJK KR"/>
                <a:ea typeface="Noto Sans CJK KR"/>
                <a:cs typeface="Noto Sans CJK KR"/>
              </a:defRPr>
            </a:lvl1pPr>
            <a:lvl2pPr algn="l">
              <a:defRPr sz="2025" b="1">
                <a:solidFill>
                  <a:srgbClr val="1C304B"/>
                </a:solidFill>
                <a:latin typeface="Noto Sans CJK KR"/>
                <a:ea typeface="Noto Sans CJK KR"/>
                <a:cs typeface="Noto Sans CJK KR"/>
              </a:defRPr>
            </a:lvl2pPr>
            <a:lvl3pPr algn="l">
              <a:defRPr sz="2025" b="1">
                <a:solidFill>
                  <a:srgbClr val="1C304B"/>
                </a:solidFill>
                <a:latin typeface="Noto Sans CJK KR"/>
                <a:ea typeface="Noto Sans CJK KR"/>
                <a:cs typeface="Noto Sans CJK KR"/>
              </a:defRPr>
            </a:lvl3pPr>
            <a:lvl4pPr algn="l">
              <a:defRPr sz="2025" b="1">
                <a:solidFill>
                  <a:srgbClr val="1C304B"/>
                </a:solidFill>
                <a:latin typeface="Noto Sans CJK KR"/>
                <a:ea typeface="Noto Sans CJK KR"/>
                <a:cs typeface="Noto Sans CJK KR"/>
              </a:defRPr>
            </a:lvl4pPr>
            <a:lvl5pPr algn="l">
              <a:defRPr sz="2025" b="1">
                <a:solidFill>
                  <a:srgbClr val="1C304B"/>
                </a:solidFill>
                <a:latin typeface="Noto Sans CJK KR"/>
                <a:ea typeface="Noto Sans CJK KR"/>
                <a:cs typeface="Noto Sans CJK KR"/>
              </a:defRPr>
            </a:lvl5pPr>
            <a:lvl6pPr algn="l">
              <a:defRPr sz="2025" b="1">
                <a:solidFill>
                  <a:srgbClr val="1C304B"/>
                </a:solidFill>
                <a:latin typeface="Noto Sans CJK KR"/>
                <a:ea typeface="Noto Sans CJK KR"/>
                <a:cs typeface="Noto Sans CJK KR"/>
              </a:defRPr>
            </a:lvl6pPr>
            <a:lvl7pPr algn="l">
              <a:defRPr sz="2025" b="1">
                <a:solidFill>
                  <a:srgbClr val="1C304B"/>
                </a:solidFill>
                <a:latin typeface="Noto Sans CJK KR"/>
                <a:ea typeface="Noto Sans CJK KR"/>
                <a:cs typeface="Noto Sans CJK KR"/>
              </a:defRPr>
            </a:lvl7pPr>
            <a:lvl8pPr algn="l">
              <a:defRPr sz="2025" b="1">
                <a:solidFill>
                  <a:srgbClr val="1C304B"/>
                </a:solidFill>
                <a:latin typeface="Noto Sans CJK KR"/>
                <a:ea typeface="Noto Sans CJK KR"/>
                <a:cs typeface="Noto Sans CJK KR"/>
              </a:defRPr>
            </a:lvl8pPr>
            <a:lvl9pPr algn="l">
              <a:defRPr sz="2025" b="1">
                <a:solidFill>
                  <a:srgbClr val="1C304B"/>
                </a:solidFill>
                <a:latin typeface="Noto Sans CJK KR"/>
                <a:ea typeface="Noto Sans CJK KR"/>
                <a:cs typeface="Noto Sans CJK KR"/>
              </a:defRPr>
            </a:lvl9pPr>
          </a:lstStyle>
          <a:p xmlns:a="http://schemas.openxmlformats.org/drawingml/2006/main">
            <a:pPr algn="l">
              <a:defRPr sz="2025" b="1">
                <a:solidFill>
                  <a:srgbClr val="1C304B"/>
                </a:solidFill>
                <a:latin typeface="Noto Sans CJK KR"/>
                <a:ea typeface="Noto Sans CJK KR"/>
                <a:cs typeface="Noto Sans CJK KR"/>
              </a:defRPr>
            </a:pPr>
            <a:r>
              <a:rPr sz="2025" b="1">
                <a:solidFill>
                  <a:srgbClr val="1C304B"/>
                </a:solidFill>
                <a:latin typeface="Noto Sans CJK KR"/>
                <a:ea typeface="Noto Sans CJK KR"/>
                <a:cs typeface="Noto Sans CJK KR"/>
              </a:rPr>
              <a:t>“수정 이력과 실제 되는 기능·시제품 기능을 남겨 줘.”</a:t>
            </a:r>
          </a:p>
        </p:txBody>
      </p:sp>
      <p:sp>
        <p:nvSpPr>
          <p:cNvPr id="13" name="실무 요청문 2">
            <a:extLst xmlns:a="http://schemas.openxmlformats.org/drawingml/2006/main">
              <a:ext uri="{FF2B5EF4-FFF2-40B4-BE49-F238E27FC236}">
                <a16:creationId xmlns:a16="http://schemas.microsoft.com/office/drawing/2014/main" id="{174B9039-507C-4DA9-9932-CBB222E55EC8}"/>
              </a:ext>
            </a:extLst>
          </p:cNvPr>
          <p:cNvSpPr>
            <a:spLocks xmlns:a="http://schemas.openxmlformats.org/drawingml/2006/main" noGrp="1"/>
          </p:cNvSpPr>
          <p:nvPr/>
        </p:nvSpPr>
        <p:spPr>
          <a:xfrm xmlns:a="http://schemas.openxmlformats.org/drawingml/2006/main">
            <a:off x="742950" y="4335399"/>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“백업 위치와 롤백 방법을 확인해 줘.”</a:t>
            </a:r>
          </a:p>
        </p:txBody>
      </p:sp>
      <p:sp>
        <p:nvSpPr>
          <p:cNvPr id="14" name="실무 요청문 3">
            <a:extLst xmlns:a="http://schemas.openxmlformats.org/drawingml/2006/main">
              <a:ext uri="{FF2B5EF4-FFF2-40B4-BE49-F238E27FC236}">
                <a16:creationId xmlns:a16="http://schemas.microsoft.com/office/drawing/2014/main" id="{6B731E47-BA1C-4145-BB0F-D0713B353F9A}"/>
              </a:ext>
            </a:extLst>
          </p:cNvPr>
          <p:cNvSpPr>
            <a:spLocks xmlns:a="http://schemas.openxmlformats.org/drawingml/2006/main" noGrp="1"/>
          </p:cNvSpPr>
          <p:nvPr/>
        </p:nvSpPr>
        <p:spPr>
          <a:xfrm xmlns:a="http://schemas.openxmlformats.org/drawingml/2006/main">
            <a:off x="742950" y="4708398"/>
            <a:ext cx="7620000" cy="306324"/>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259"/>
          </a:bodyPr>
          <a:lstStyle xmlns:a="http://schemas.openxmlformats.org/drawingml/2006/main">
            <a:defPPr algn="l">
              <a:defRPr sz="2025" b="0">
                <a:solidFill>
                  <a:srgbClr val="1C304B"/>
                </a:solidFill>
                <a:latin typeface="Noto Sans CJK KR"/>
                <a:ea typeface="Noto Sans CJK KR"/>
                <a:cs typeface="Noto Sans CJK KR"/>
              </a:defRPr>
            </a:defPPr>
            <a:lvl1pPr algn="l">
              <a:defRPr sz="2025" b="0">
                <a:solidFill>
                  <a:srgbClr val="1C304B"/>
                </a:solidFill>
                <a:latin typeface="Noto Sans CJK KR"/>
                <a:ea typeface="Noto Sans CJK KR"/>
                <a:cs typeface="Noto Sans CJK KR"/>
              </a:defRPr>
            </a:lvl1pPr>
            <a:lvl2pPr algn="l">
              <a:defRPr sz="2025" b="0">
                <a:solidFill>
                  <a:srgbClr val="1C304B"/>
                </a:solidFill>
                <a:latin typeface="Noto Sans CJK KR"/>
                <a:ea typeface="Noto Sans CJK KR"/>
                <a:cs typeface="Noto Sans CJK KR"/>
              </a:defRPr>
            </a:lvl2pPr>
            <a:lvl3pPr algn="l">
              <a:defRPr sz="2025" b="0">
                <a:solidFill>
                  <a:srgbClr val="1C304B"/>
                </a:solidFill>
                <a:latin typeface="Noto Sans CJK KR"/>
                <a:ea typeface="Noto Sans CJK KR"/>
                <a:cs typeface="Noto Sans CJK KR"/>
              </a:defRPr>
            </a:lvl3pPr>
            <a:lvl4pPr algn="l">
              <a:defRPr sz="2025" b="0">
                <a:solidFill>
                  <a:srgbClr val="1C304B"/>
                </a:solidFill>
                <a:latin typeface="Noto Sans CJK KR"/>
                <a:ea typeface="Noto Sans CJK KR"/>
                <a:cs typeface="Noto Sans CJK KR"/>
              </a:defRPr>
            </a:lvl4pPr>
            <a:lvl5pPr algn="l">
              <a:defRPr sz="2025" b="0">
                <a:solidFill>
                  <a:srgbClr val="1C304B"/>
                </a:solidFill>
                <a:latin typeface="Noto Sans CJK KR"/>
                <a:ea typeface="Noto Sans CJK KR"/>
                <a:cs typeface="Noto Sans CJK KR"/>
              </a:defRPr>
            </a:lvl5pPr>
            <a:lvl6pPr algn="l">
              <a:defRPr sz="2025" b="0">
                <a:solidFill>
                  <a:srgbClr val="1C304B"/>
                </a:solidFill>
                <a:latin typeface="Noto Sans CJK KR"/>
                <a:ea typeface="Noto Sans CJK KR"/>
                <a:cs typeface="Noto Sans CJK KR"/>
              </a:defRPr>
            </a:lvl6pPr>
            <a:lvl7pPr algn="l">
              <a:defRPr sz="2025" b="0">
                <a:solidFill>
                  <a:srgbClr val="1C304B"/>
                </a:solidFill>
                <a:latin typeface="Noto Sans CJK KR"/>
                <a:ea typeface="Noto Sans CJK KR"/>
                <a:cs typeface="Noto Sans CJK KR"/>
              </a:defRPr>
            </a:lvl7pPr>
            <a:lvl8pPr algn="l">
              <a:defRPr sz="2025" b="0">
                <a:solidFill>
                  <a:srgbClr val="1C304B"/>
                </a:solidFill>
                <a:latin typeface="Noto Sans CJK KR"/>
                <a:ea typeface="Noto Sans CJK KR"/>
                <a:cs typeface="Noto Sans CJK KR"/>
              </a:defRPr>
            </a:lvl8pPr>
            <a:lvl9pPr algn="l">
              <a:defRPr sz="2025" b="0">
                <a:solidFill>
                  <a:srgbClr val="1C304B"/>
                </a:solidFill>
                <a:latin typeface="Noto Sans CJK KR"/>
                <a:ea typeface="Noto Sans CJK KR"/>
                <a:cs typeface="Noto Sans CJK KR"/>
              </a:defRPr>
            </a:lvl9pPr>
          </a:lstStyle>
          <a:p xmlns:a="http://schemas.openxmlformats.org/drawingml/2006/main">
            <a:pPr algn="l">
              <a:defRPr sz="2025" b="0">
                <a:solidFill>
                  <a:srgbClr val="1C304B"/>
                </a:solidFill>
                <a:latin typeface="Noto Sans CJK KR"/>
                <a:ea typeface="Noto Sans CJK KR"/>
                <a:cs typeface="Noto Sans CJK KR"/>
              </a:defRPr>
            </a:pPr>
            <a:r>
              <a:rPr sz="2025" b="0">
                <a:solidFill>
                  <a:srgbClr val="1C304B"/>
                </a:solidFill>
                <a:latin typeface="Noto Sans CJK KR"/>
                <a:ea typeface="Noto Sans CJK KR"/>
                <a:cs typeface="Noto Sans CJK KR"/>
              </a:rPr>
              <a:t>“다음 진행 범위와 승인할 일을 정리해 줘.”</a:t>
            </a:r>
          </a:p>
        </p:txBody>
      </p:sp>
      <p:sp>
        <p:nvSpPr>
          <p:cNvPr id="15" name="확인 기준">
            <a:extLst xmlns:a="http://schemas.openxmlformats.org/drawingml/2006/main">
              <a:ext uri="{FF2B5EF4-FFF2-40B4-BE49-F238E27FC236}">
                <a16:creationId xmlns:a16="http://schemas.microsoft.com/office/drawing/2014/main" id="{74FEC995-B7A7-4B85-9B3F-7F9CF89E86F1}"/>
              </a:ext>
            </a:extLst>
          </p:cNvPr>
          <p:cNvSpPr>
            <a:spLocks xmlns:a="http://schemas.openxmlformats.org/drawingml/2006/main" noGrp="1"/>
          </p:cNvSpPr>
          <p:nvPr/>
        </p:nvSpPr>
        <p:spPr>
          <a:xfrm xmlns:a="http://schemas.openxmlformats.org/drawingml/2006/main">
            <a:off x="742950" y="6096000"/>
            <a:ext cx="107632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rmAutofit fontScale="100000"/>
          </a:bodyPr>
          <a:lstStyle xmlns:a="http://schemas.openxmlformats.org/drawingml/2006/main">
            <a:defPPr algn="l">
              <a:defRPr sz="1650" b="1">
                <a:solidFill>
                  <a:srgbClr val="147E6D"/>
                </a:solidFill>
                <a:latin typeface="Noto Sans CJK KR"/>
                <a:ea typeface="Noto Sans CJK KR"/>
                <a:cs typeface="Noto Sans CJK KR"/>
              </a:defRPr>
            </a:defPPr>
            <a:lvl1pPr algn="l">
              <a:defRPr sz="1650" b="1">
                <a:solidFill>
                  <a:srgbClr val="147E6D"/>
                </a:solidFill>
                <a:latin typeface="Noto Sans CJK KR"/>
                <a:ea typeface="Noto Sans CJK KR"/>
                <a:cs typeface="Noto Sans CJK KR"/>
              </a:defRPr>
            </a:lvl1pPr>
            <a:lvl2pPr algn="l">
              <a:defRPr sz="1650" b="1">
                <a:solidFill>
                  <a:srgbClr val="147E6D"/>
                </a:solidFill>
                <a:latin typeface="Noto Sans CJK KR"/>
                <a:ea typeface="Noto Sans CJK KR"/>
                <a:cs typeface="Noto Sans CJK KR"/>
              </a:defRPr>
            </a:lvl2pPr>
            <a:lvl3pPr algn="l">
              <a:defRPr sz="1650" b="1">
                <a:solidFill>
                  <a:srgbClr val="147E6D"/>
                </a:solidFill>
                <a:latin typeface="Noto Sans CJK KR"/>
                <a:ea typeface="Noto Sans CJK KR"/>
                <a:cs typeface="Noto Sans CJK KR"/>
              </a:defRPr>
            </a:lvl3pPr>
            <a:lvl4pPr algn="l">
              <a:defRPr sz="1650" b="1">
                <a:solidFill>
                  <a:srgbClr val="147E6D"/>
                </a:solidFill>
                <a:latin typeface="Noto Sans CJK KR"/>
                <a:ea typeface="Noto Sans CJK KR"/>
                <a:cs typeface="Noto Sans CJK KR"/>
              </a:defRPr>
            </a:lvl4pPr>
            <a:lvl5pPr algn="l">
              <a:defRPr sz="1650" b="1">
                <a:solidFill>
                  <a:srgbClr val="147E6D"/>
                </a:solidFill>
                <a:latin typeface="Noto Sans CJK KR"/>
                <a:ea typeface="Noto Sans CJK KR"/>
                <a:cs typeface="Noto Sans CJK KR"/>
              </a:defRPr>
            </a:lvl5pPr>
            <a:lvl6pPr algn="l">
              <a:defRPr sz="1650" b="1">
                <a:solidFill>
                  <a:srgbClr val="147E6D"/>
                </a:solidFill>
                <a:latin typeface="Noto Sans CJK KR"/>
                <a:ea typeface="Noto Sans CJK KR"/>
                <a:cs typeface="Noto Sans CJK KR"/>
              </a:defRPr>
            </a:lvl6pPr>
            <a:lvl7pPr algn="l">
              <a:defRPr sz="1650" b="1">
                <a:solidFill>
                  <a:srgbClr val="147E6D"/>
                </a:solidFill>
                <a:latin typeface="Noto Sans CJK KR"/>
                <a:ea typeface="Noto Sans CJK KR"/>
                <a:cs typeface="Noto Sans CJK KR"/>
              </a:defRPr>
            </a:lvl7pPr>
            <a:lvl8pPr algn="l">
              <a:defRPr sz="1650" b="1">
                <a:solidFill>
                  <a:srgbClr val="147E6D"/>
                </a:solidFill>
                <a:latin typeface="Noto Sans CJK KR"/>
                <a:ea typeface="Noto Sans CJK KR"/>
                <a:cs typeface="Noto Sans CJK KR"/>
              </a:defRPr>
            </a:lvl8pPr>
            <a:lvl9pPr algn="l">
              <a:defRPr sz="1650" b="1">
                <a:solidFill>
                  <a:srgbClr val="147E6D"/>
                </a:solidFill>
                <a:latin typeface="Noto Sans CJK KR"/>
                <a:ea typeface="Noto Sans CJK KR"/>
                <a:cs typeface="Noto Sans CJK KR"/>
              </a:defRPr>
            </a:lvl9pPr>
          </a:lstStyle>
          <a:p xmlns:a="http://schemas.openxmlformats.org/drawingml/2006/main">
            <a:pPr algn="l">
              <a:defRPr sz="1650" b="1">
                <a:solidFill>
                  <a:srgbClr val="147E6D"/>
                </a:solidFill>
                <a:latin typeface="Noto Sans CJK KR"/>
                <a:ea typeface="Noto Sans CJK KR"/>
                <a:cs typeface="Noto Sans CJK KR"/>
              </a:defRPr>
            </a:pPr>
            <a:r>
              <a:rPr sz="1650" b="1">
                <a:solidFill>
                  <a:srgbClr val="147E6D"/>
                </a:solidFill>
                <a:latin typeface="Noto Sans CJK KR"/>
                <a:ea typeface="Noto Sans CJK KR"/>
                <a:cs typeface="Noto Sans CJK KR"/>
              </a:rPr>
              <a:t>확인: 다음 담당자가 구조와 미완료 작업을 이해하는가?</a:t>
            </a:r>
          </a:p>
        </p:txBody>
      </p:sp>
      <p:pic>
        <p:nvPicPr>
          <p:cNvPr id="16" name="">
            <a:extLst xmlns:a="http://schemas.openxmlformats.org/drawingml/2006/main">
              <a:ext uri="{FF2B5EF4-FFF2-40B4-BE49-F238E27FC236}">
                <a16:creationId xmlns:a16="http://schemas.microsoft.com/office/drawing/2014/main" id="{D8EDBC8D-5774-4B34-88D2-DC0BAEEA1D07}"/>
              </a:ext>
            </a:extLst>
          </p:cNvPr>
          <p:cNvPicPr>
            <a:picLocks xmlns:a="http://schemas.openxmlformats.org/drawingml/2006/main" noChangeAspect="1"/>
          </p:cNvPicPr>
          <p:nvPr/>
        </p:nvPicPr>
        <p:blipFill>
          <a:blip xmlns:r="http://schemas.openxmlformats.org/officeDocument/2006/relationships" xmlns:a="http://schemas.openxmlformats.org/drawingml/2006/main" r:embed="R922c99b4fa534ffb"/>
          <a:stretch xmlns:a="http://schemas.openxmlformats.org/drawingml/2006/main"/>
        </p:blipFill>
        <p:spPr>
          <a:xfrm xmlns:a="http://schemas.openxmlformats.org/drawingml/2006/main">
            <a:off x="10772775" y="505149"/>
            <a:ext cx="819150" cy="780401"/>
          </a:xfrm>
          <a:prstGeom xmlns:a="http://schemas.openxmlformats.org/drawingml/2006/main" prst="rect">
            <a:avLst/>
          </a:prstGeom>
        </p:spPr>
      </p:pic>
      <p:pic>
        <p:nvPicPr>
          <p:cNvPr id="17" name="">
            <a:extLst xmlns:a="http://schemas.openxmlformats.org/drawingml/2006/main">
              <a:ext uri="{FF2B5EF4-FFF2-40B4-BE49-F238E27FC236}">
                <a16:creationId xmlns:a16="http://schemas.microsoft.com/office/drawing/2014/main" id="{89811DD5-EB84-4729-BD7A-0680524CFCFB}"/>
              </a:ext>
            </a:extLst>
          </p:cNvPr>
          <p:cNvPicPr>
            <a:picLocks xmlns:a="http://schemas.openxmlformats.org/drawingml/2006/main" noChangeAspect="1"/>
          </p:cNvPicPr>
          <p:nvPr/>
        </p:nvPicPr>
        <p:blipFill>
          <a:blip xmlns:r="http://schemas.openxmlformats.org/officeDocument/2006/relationships" xmlns:a="http://schemas.openxmlformats.org/drawingml/2006/main" r:embed="Ra31772026c1446a1"/>
          <a:stretch xmlns:a="http://schemas.openxmlformats.org/drawingml/2006/main"/>
        </p:blipFill>
        <p:spPr>
          <a:xfrm xmlns:a="http://schemas.openxmlformats.org/drawingml/2006/main">
            <a:off x="8629650" y="3676650"/>
            <a:ext cx="3143250" cy="2647950"/>
          </a:xfrm>
          <a:prstGeom xmlns:a="http://schemas.openxmlformats.org/drawingml/2006/main" prst="rect">
            <a:avLst/>
          </a:prstGeom>
        </p:spPr>
      </p:pic>
      <p:sp>
        <p:nvSpPr>
          <p:cNvPr id="18" name="화면 예시 안내">
            <a:extLst xmlns:a="http://schemas.openxmlformats.org/drawingml/2006/main">
              <a:ext uri="{FF2B5EF4-FFF2-40B4-BE49-F238E27FC236}">
                <a16:creationId xmlns:a16="http://schemas.microsoft.com/office/drawing/2014/main" id="{2653C1BE-0166-49D5-876B-CE6854EB6461}"/>
              </a:ext>
            </a:extLst>
          </p:cNvPr>
          <p:cNvSpPr>
            <a:spLocks xmlns:a="http://schemas.openxmlformats.org/drawingml/2006/main" noGrp="1"/>
          </p:cNvSpPr>
          <p:nvPr/>
        </p:nvSpPr>
        <p:spPr>
          <a:xfrm xmlns:a="http://schemas.openxmlformats.org/drawingml/2006/main">
            <a:off x="8629650" y="3476625"/>
            <a:ext cx="3143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200" b="1">
                <a:solidFill>
                  <a:srgbClr val="147E6D"/>
                </a:solidFill>
                <a:latin typeface="Noto Sans CJK KR"/>
                <a:ea typeface="Noto Sans CJK KR"/>
                <a:cs typeface="Noto Sans CJK KR"/>
              </a:defRPr>
            </a:defPPr>
            <a:lvl1pPr algn="l">
              <a:defRPr sz="1200" b="1">
                <a:solidFill>
                  <a:srgbClr val="147E6D"/>
                </a:solidFill>
                <a:latin typeface="Noto Sans CJK KR"/>
                <a:ea typeface="Noto Sans CJK KR"/>
                <a:cs typeface="Noto Sans CJK KR"/>
              </a:defRPr>
            </a:lvl1pPr>
            <a:lvl2pPr algn="l">
              <a:defRPr sz="1200" b="1">
                <a:solidFill>
                  <a:srgbClr val="147E6D"/>
                </a:solidFill>
                <a:latin typeface="Noto Sans CJK KR"/>
                <a:ea typeface="Noto Sans CJK KR"/>
                <a:cs typeface="Noto Sans CJK KR"/>
              </a:defRPr>
            </a:lvl2pPr>
            <a:lvl3pPr algn="l">
              <a:defRPr sz="1200" b="1">
                <a:solidFill>
                  <a:srgbClr val="147E6D"/>
                </a:solidFill>
                <a:latin typeface="Noto Sans CJK KR"/>
                <a:ea typeface="Noto Sans CJK KR"/>
                <a:cs typeface="Noto Sans CJK KR"/>
              </a:defRPr>
            </a:lvl3pPr>
            <a:lvl4pPr algn="l">
              <a:defRPr sz="1200" b="1">
                <a:solidFill>
                  <a:srgbClr val="147E6D"/>
                </a:solidFill>
                <a:latin typeface="Noto Sans CJK KR"/>
                <a:ea typeface="Noto Sans CJK KR"/>
                <a:cs typeface="Noto Sans CJK KR"/>
              </a:defRPr>
            </a:lvl4pPr>
            <a:lvl5pPr algn="l">
              <a:defRPr sz="1200" b="1">
                <a:solidFill>
                  <a:srgbClr val="147E6D"/>
                </a:solidFill>
                <a:latin typeface="Noto Sans CJK KR"/>
                <a:ea typeface="Noto Sans CJK KR"/>
                <a:cs typeface="Noto Sans CJK KR"/>
              </a:defRPr>
            </a:lvl5pPr>
            <a:lvl6pPr algn="l">
              <a:defRPr sz="1200" b="1">
                <a:solidFill>
                  <a:srgbClr val="147E6D"/>
                </a:solidFill>
                <a:latin typeface="Noto Sans CJK KR"/>
                <a:ea typeface="Noto Sans CJK KR"/>
                <a:cs typeface="Noto Sans CJK KR"/>
              </a:defRPr>
            </a:lvl6pPr>
            <a:lvl7pPr algn="l">
              <a:defRPr sz="1200" b="1">
                <a:solidFill>
                  <a:srgbClr val="147E6D"/>
                </a:solidFill>
                <a:latin typeface="Noto Sans CJK KR"/>
                <a:ea typeface="Noto Sans CJK KR"/>
                <a:cs typeface="Noto Sans CJK KR"/>
              </a:defRPr>
            </a:lvl7pPr>
            <a:lvl8pPr algn="l">
              <a:defRPr sz="1200" b="1">
                <a:solidFill>
                  <a:srgbClr val="147E6D"/>
                </a:solidFill>
                <a:latin typeface="Noto Sans CJK KR"/>
                <a:ea typeface="Noto Sans CJK KR"/>
                <a:cs typeface="Noto Sans CJK KR"/>
              </a:defRPr>
            </a:lvl8pPr>
            <a:lvl9pPr algn="l">
              <a:defRPr sz="1200" b="1">
                <a:solidFill>
                  <a:srgbClr val="147E6D"/>
                </a:solidFill>
                <a:latin typeface="Noto Sans CJK KR"/>
                <a:ea typeface="Noto Sans CJK KR"/>
                <a:cs typeface="Noto Sans CJK KR"/>
              </a:defRPr>
            </a:lvl9pPr>
          </a:lstStyle>
          <a:p xmlns:a="http://schemas.openxmlformats.org/drawingml/2006/main">
            <a:pPr algn="l">
              <a:defRPr sz="1200" b="1">
                <a:solidFill>
                  <a:srgbClr val="147E6D"/>
                </a:solidFill>
                <a:latin typeface="Noto Sans CJK KR"/>
                <a:ea typeface="Noto Sans CJK KR"/>
                <a:cs typeface="Noto Sans CJK KR"/>
              </a:defRPr>
            </a:pPr>
            <a:r>
              <a:rPr sz="1200" b="1">
                <a:solidFill>
                  <a:srgbClr val="147E6D"/>
                </a:solidFill>
                <a:latin typeface="Noto Sans CJK KR"/>
                <a:ea typeface="Noto Sans CJK KR"/>
                <a:cs typeface="Noto Sans CJK KR"/>
              </a:rPr>
              <a:t>교육용 예시 · 눌러서 직접 확인 ↗</a:t>
            </a:r>
          </a:p>
        </p:txBody>
      </p:sp>
      <p:sp>
        <p:nvSpPr>
          <p:cNvPr id="19" name="실제 프로젝트 사례">
            <a:extLst xmlns:a="http://schemas.openxmlformats.org/drawingml/2006/main">
              <a:ext uri="{FF2B5EF4-FFF2-40B4-BE49-F238E27FC236}">
                <a16:creationId xmlns:a16="http://schemas.microsoft.com/office/drawing/2014/main" id="{B4C87191-A3C8-42C9-BFA4-E5DE080C09A7}"/>
              </a:ext>
            </a:extLst>
          </p:cNvPr>
          <p:cNvSpPr>
            <a:spLocks xmlns:a="http://schemas.openxmlformats.org/drawingml/2006/main" noGrp="1"/>
          </p:cNvSpPr>
          <p:nvPr/>
        </p:nvSpPr>
        <p:spPr>
          <a:xfrm xmlns:a="http://schemas.openxmlformats.org/drawingml/2006/main">
            <a:off x="742950" y="58102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defPPr algn="l">
              <a:defRPr sz="1500" b="1">
                <a:solidFill>
                  <a:srgbClr val="845F2C"/>
                </a:solidFill>
                <a:latin typeface="Noto Sans CJK KR"/>
                <a:ea typeface="Noto Sans CJK KR"/>
                <a:cs typeface="Noto Sans CJK KR"/>
              </a:defRPr>
            </a:defPPr>
            <a:lvl1pPr algn="l">
              <a:defRPr sz="1500" b="1">
                <a:solidFill>
                  <a:srgbClr val="845F2C"/>
                </a:solidFill>
                <a:latin typeface="Noto Sans CJK KR"/>
                <a:ea typeface="Noto Sans CJK KR"/>
                <a:cs typeface="Noto Sans CJK KR"/>
              </a:defRPr>
            </a:lvl1pPr>
            <a:lvl2pPr algn="l">
              <a:defRPr sz="1500" b="1">
                <a:solidFill>
                  <a:srgbClr val="845F2C"/>
                </a:solidFill>
                <a:latin typeface="Noto Sans CJK KR"/>
                <a:ea typeface="Noto Sans CJK KR"/>
                <a:cs typeface="Noto Sans CJK KR"/>
              </a:defRPr>
            </a:lvl2pPr>
            <a:lvl3pPr algn="l">
              <a:defRPr sz="1500" b="1">
                <a:solidFill>
                  <a:srgbClr val="845F2C"/>
                </a:solidFill>
                <a:latin typeface="Noto Sans CJK KR"/>
                <a:ea typeface="Noto Sans CJK KR"/>
                <a:cs typeface="Noto Sans CJK KR"/>
              </a:defRPr>
            </a:lvl3pPr>
            <a:lvl4pPr algn="l">
              <a:defRPr sz="1500" b="1">
                <a:solidFill>
                  <a:srgbClr val="845F2C"/>
                </a:solidFill>
                <a:latin typeface="Noto Sans CJK KR"/>
                <a:ea typeface="Noto Sans CJK KR"/>
                <a:cs typeface="Noto Sans CJK KR"/>
              </a:defRPr>
            </a:lvl4pPr>
            <a:lvl5pPr algn="l">
              <a:defRPr sz="1500" b="1">
                <a:solidFill>
                  <a:srgbClr val="845F2C"/>
                </a:solidFill>
                <a:latin typeface="Noto Sans CJK KR"/>
                <a:ea typeface="Noto Sans CJK KR"/>
                <a:cs typeface="Noto Sans CJK KR"/>
              </a:defRPr>
            </a:lvl5pPr>
            <a:lvl6pPr algn="l">
              <a:defRPr sz="1500" b="1">
                <a:solidFill>
                  <a:srgbClr val="845F2C"/>
                </a:solidFill>
                <a:latin typeface="Noto Sans CJK KR"/>
                <a:ea typeface="Noto Sans CJK KR"/>
                <a:cs typeface="Noto Sans CJK KR"/>
              </a:defRPr>
            </a:lvl6pPr>
            <a:lvl7pPr algn="l">
              <a:defRPr sz="1500" b="1">
                <a:solidFill>
                  <a:srgbClr val="845F2C"/>
                </a:solidFill>
                <a:latin typeface="Noto Sans CJK KR"/>
                <a:ea typeface="Noto Sans CJK KR"/>
                <a:cs typeface="Noto Sans CJK KR"/>
              </a:defRPr>
            </a:lvl7pPr>
            <a:lvl8pPr algn="l">
              <a:defRPr sz="1500" b="1">
                <a:solidFill>
                  <a:srgbClr val="845F2C"/>
                </a:solidFill>
                <a:latin typeface="Noto Sans CJK KR"/>
                <a:ea typeface="Noto Sans CJK KR"/>
                <a:cs typeface="Noto Sans CJK KR"/>
              </a:defRPr>
            </a:lvl8pPr>
            <a:lvl9pPr algn="l">
              <a:defRPr sz="1500" b="1">
                <a:solidFill>
                  <a:srgbClr val="845F2C"/>
                </a:solidFill>
                <a:latin typeface="Noto Sans CJK KR"/>
                <a:ea typeface="Noto Sans CJK KR"/>
                <a:cs typeface="Noto Sans CJK KR"/>
              </a:defRPr>
            </a:lvl9pPr>
          </a:lstStyle>
          <a:p xmlns:a="http://schemas.openxmlformats.org/drawingml/2006/main">
            <a:pPr algn="l">
              <a:defRPr sz="1500" b="1">
                <a:solidFill>
                  <a:srgbClr val="845F2C"/>
                </a:solidFill>
                <a:latin typeface="Noto Sans CJK KR"/>
                <a:ea typeface="Noto Sans CJK KR"/>
                <a:cs typeface="Noto Sans CJK KR"/>
              </a:defRPr>
            </a:pPr>
            <a:r>
              <a:rPr sz="1500" b="1">
                <a:solidFill>
                  <a:srgbClr val="845F2C"/>
                </a:solidFill>
                <a:latin typeface="Noto Sans CJK KR"/>
                <a:ea typeface="Noto Sans CJK KR"/>
                <a:cs typeface="Noto Sans CJK KR"/>
              </a:rPr>
              <a:t>실제 사례 · NAMGO 360의 ZIP 백업·복원 안내 ↗</a:t>
            </a:r>
          </a:p>
        </p:txBody>
      </p:sp>
    </p:spTree>
    <p:extLst>
      <p:ext uri="{BB962C8B-B14F-4D97-AF65-F5344CB8AC3E}">
        <p14:creationId xmlns:p14="http://schemas.microsoft.com/office/powerpoint/2010/main" val="18251814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2026-11-06T00:43:39.1170000Z</dcterms:created>
  <dcterms:modified xsi:type="dcterms:W3CDTF">2026-11-06T00:43:39.1170000Z</dcterms:modified>
</coreProperties>
</file>